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88" r:id="rId5"/>
    <p:sldId id="375" r:id="rId6"/>
    <p:sldId id="384" r:id="rId7"/>
    <p:sldId id="383" r:id="rId8"/>
    <p:sldId id="376" r:id="rId9"/>
    <p:sldId id="381" r:id="rId10"/>
    <p:sldId id="382" r:id="rId11"/>
    <p:sldId id="350" r:id="rId12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2880" userDrawn="1">
          <p15:clr>
            <a:srgbClr val="A4A3A4"/>
          </p15:clr>
        </p15:guide>
        <p15:guide id="5" orient="horz" pos="1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E24"/>
    <a:srgbClr val="E90000"/>
    <a:srgbClr val="002B51"/>
    <a:srgbClr val="7F7F7F"/>
    <a:srgbClr val="4E6C86"/>
    <a:srgbClr val="4A4A49"/>
    <a:srgbClr val="008F97"/>
    <a:srgbClr val="D6D6D6"/>
    <a:srgbClr val="BFBFBF"/>
    <a:srgbClr val="8096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9F85F0-AE3A-05A2-1004-03D05EDB5335}" v="2" dt="2026-05-26T07:58:47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unkle Formatvorlage 1 - Akz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2880"/>
        <p:guide orient="horz" pos="159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rstin Schön" userId="1b29d82e-8f36-4a54-a821-0fbf1f108da8" providerId="ADAL" clId="{2DDD38B1-4182-4E3B-A628-7B2E77C029EF}"/>
    <pc:docChg chg="custSel addSld delSld modSld">
      <pc:chgData name="Kerstin Schön" userId="1b29d82e-8f36-4a54-a821-0fbf1f108da8" providerId="ADAL" clId="{2DDD38B1-4182-4E3B-A628-7B2E77C029EF}" dt="2026-05-22T09:01:09.999" v="581" actId="6549"/>
      <pc:docMkLst>
        <pc:docMk/>
      </pc:docMkLst>
      <pc:sldChg chg="modSp mod">
        <pc:chgData name="Kerstin Schön" userId="1b29d82e-8f36-4a54-a821-0fbf1f108da8" providerId="ADAL" clId="{2DDD38B1-4182-4E3B-A628-7B2E77C029EF}" dt="2026-05-19T10:51:44.052" v="3" actId="20577"/>
        <pc:sldMkLst>
          <pc:docMk/>
          <pc:sldMk cId="727067543" sldId="288"/>
        </pc:sldMkLst>
        <pc:spChg chg="mod">
          <ac:chgData name="Kerstin Schön" userId="1b29d82e-8f36-4a54-a821-0fbf1f108da8" providerId="ADAL" clId="{2DDD38B1-4182-4E3B-A628-7B2E77C029EF}" dt="2026-05-19T10:51:44.052" v="3" actId="20577"/>
          <ac:spMkLst>
            <pc:docMk/>
            <pc:sldMk cId="727067543" sldId="288"/>
            <ac:spMk id="2" creationId="{3813D3F2-0909-4FF9-AC80-6928C67CAABD}"/>
          </ac:spMkLst>
        </pc:spChg>
      </pc:sldChg>
      <pc:sldChg chg="modSp mod">
        <pc:chgData name="Kerstin Schön" userId="1b29d82e-8f36-4a54-a821-0fbf1f108da8" providerId="ADAL" clId="{2DDD38B1-4182-4E3B-A628-7B2E77C029EF}" dt="2026-05-22T09:01:09.999" v="581" actId="6549"/>
        <pc:sldMkLst>
          <pc:docMk/>
          <pc:sldMk cId="1873139342" sldId="381"/>
        </pc:sldMkLst>
        <pc:spChg chg="mod">
          <ac:chgData name="Kerstin Schön" userId="1b29d82e-8f36-4a54-a821-0fbf1f108da8" providerId="ADAL" clId="{2DDD38B1-4182-4E3B-A628-7B2E77C029EF}" dt="2026-05-22T08:53:34.593" v="309" actId="1076"/>
          <ac:spMkLst>
            <pc:docMk/>
            <pc:sldMk cId="1873139342" sldId="381"/>
            <ac:spMk id="2" creationId="{0401D04B-B441-3684-357E-ACADF04AB2D1}"/>
          </ac:spMkLst>
        </pc:spChg>
        <pc:spChg chg="mod">
          <ac:chgData name="Kerstin Schön" userId="1b29d82e-8f36-4a54-a821-0fbf1f108da8" providerId="ADAL" clId="{2DDD38B1-4182-4E3B-A628-7B2E77C029EF}" dt="2026-05-22T09:01:09.999" v="581" actId="6549"/>
          <ac:spMkLst>
            <pc:docMk/>
            <pc:sldMk cId="1873139342" sldId="381"/>
            <ac:spMk id="4" creationId="{BB3D76C1-5856-D2D3-EAB3-2D1998EEBBA3}"/>
          </ac:spMkLst>
        </pc:spChg>
      </pc:sldChg>
      <pc:sldChg chg="modSp mod">
        <pc:chgData name="Kerstin Schön" userId="1b29d82e-8f36-4a54-a821-0fbf1f108da8" providerId="ADAL" clId="{2DDD38B1-4182-4E3B-A628-7B2E77C029EF}" dt="2026-05-21T08:23:58.325" v="301" actId="21"/>
        <pc:sldMkLst>
          <pc:docMk/>
          <pc:sldMk cId="1361665340" sldId="383"/>
        </pc:sldMkLst>
        <pc:graphicFrameChg chg="mod modGraphic">
          <ac:chgData name="Kerstin Schön" userId="1b29d82e-8f36-4a54-a821-0fbf1f108da8" providerId="ADAL" clId="{2DDD38B1-4182-4E3B-A628-7B2E77C029EF}" dt="2026-05-21T08:23:58.325" v="301" actId="21"/>
          <ac:graphicFrameMkLst>
            <pc:docMk/>
            <pc:sldMk cId="1361665340" sldId="383"/>
            <ac:graphicFrameMk id="2" creationId="{C8CA4865-0B77-7AD6-22C5-A6B877203411}"/>
          </ac:graphicFrameMkLst>
        </pc:graphicFrameChg>
      </pc:sldChg>
      <pc:sldChg chg="modSp mod">
        <pc:chgData name="Kerstin Schön" userId="1b29d82e-8f36-4a54-a821-0fbf1f108da8" providerId="ADAL" clId="{2DDD38B1-4182-4E3B-A628-7B2E77C029EF}" dt="2026-05-21T08:43:09.214" v="302" actId="1076"/>
        <pc:sldMkLst>
          <pc:docMk/>
          <pc:sldMk cId="3850177918" sldId="384"/>
        </pc:sldMkLst>
        <pc:spChg chg="mod">
          <ac:chgData name="Kerstin Schön" userId="1b29d82e-8f36-4a54-a821-0fbf1f108da8" providerId="ADAL" clId="{2DDD38B1-4182-4E3B-A628-7B2E77C029EF}" dt="2026-05-21T08:43:09.214" v="302" actId="1076"/>
          <ac:spMkLst>
            <pc:docMk/>
            <pc:sldMk cId="3850177918" sldId="384"/>
            <ac:spMk id="4" creationId="{8BCB1914-D841-506E-6422-790B402BCE64}"/>
          </ac:spMkLst>
        </pc:spChg>
      </pc:sldChg>
    </pc:docChg>
  </pc:docChgLst>
  <pc:docChgLst>
    <pc:chgData name="Katharina Lechler" userId="S::katharina.lechler@cuev.online::ddffa308-9b5d-43fd-9f44-e6bb4a7e4bcb" providerId="AD" clId="Web-{1CFE3404-574C-2C83-2D5C-A6A6052640DD}"/>
    <pc:docChg chg="modSld">
      <pc:chgData name="Katharina Lechler" userId="S::katharina.lechler@cuev.online::ddffa308-9b5d-43fd-9f44-e6bb4a7e4bcb" providerId="AD" clId="Web-{1CFE3404-574C-2C83-2D5C-A6A6052640DD}" dt="2026-05-22T08:48:10.421" v="11" actId="20577"/>
      <pc:docMkLst>
        <pc:docMk/>
      </pc:docMkLst>
      <pc:sldChg chg="modSp">
        <pc:chgData name="Katharina Lechler" userId="S::katharina.lechler@cuev.online::ddffa308-9b5d-43fd-9f44-e6bb4a7e4bcb" providerId="AD" clId="Web-{1CFE3404-574C-2C83-2D5C-A6A6052640DD}" dt="2026-05-22T08:48:10.421" v="11" actId="20577"/>
        <pc:sldMkLst>
          <pc:docMk/>
          <pc:sldMk cId="3850177918" sldId="384"/>
        </pc:sldMkLst>
        <pc:spChg chg="mod">
          <ac:chgData name="Katharina Lechler" userId="S::katharina.lechler@cuev.online::ddffa308-9b5d-43fd-9f44-e6bb4a7e4bcb" providerId="AD" clId="Web-{1CFE3404-574C-2C83-2D5C-A6A6052640DD}" dt="2026-05-22T08:48:10.421" v="11" actId="20577"/>
          <ac:spMkLst>
            <pc:docMk/>
            <pc:sldMk cId="3850177918" sldId="384"/>
            <ac:spMk id="4" creationId="{8BCB1914-D841-506E-6422-790B402BCE64}"/>
          </ac:spMkLst>
        </pc:spChg>
      </pc:sldChg>
    </pc:docChg>
  </pc:docChgLst>
  <pc:docChgLst>
    <pc:chgData name="Katharina Lechler" userId="S::katharina.lechler@cuev.online::ddffa308-9b5d-43fd-9f44-e6bb4a7e4bcb" providerId="AD" clId="Web-{689F85F0-AE3A-05A2-1004-03D05EDB5335}"/>
    <pc:docChg chg="modSld">
      <pc:chgData name="Katharina Lechler" userId="S::katharina.lechler@cuev.online::ddffa308-9b5d-43fd-9f44-e6bb4a7e4bcb" providerId="AD" clId="Web-{689F85F0-AE3A-05A2-1004-03D05EDB5335}" dt="2026-05-26T07:58:47.594" v="1" actId="20577"/>
      <pc:docMkLst>
        <pc:docMk/>
      </pc:docMkLst>
      <pc:sldChg chg="modSp">
        <pc:chgData name="Katharina Lechler" userId="S::katharina.lechler@cuev.online::ddffa308-9b5d-43fd-9f44-e6bb4a7e4bcb" providerId="AD" clId="Web-{689F85F0-AE3A-05A2-1004-03D05EDB5335}" dt="2026-05-26T07:58:47.594" v="1" actId="20577"/>
        <pc:sldMkLst>
          <pc:docMk/>
          <pc:sldMk cId="159924764" sldId="375"/>
        </pc:sldMkLst>
        <pc:spChg chg="mod">
          <ac:chgData name="Katharina Lechler" userId="S::katharina.lechler@cuev.online::ddffa308-9b5d-43fd-9f44-e6bb4a7e4bcb" providerId="AD" clId="Web-{689F85F0-AE3A-05A2-1004-03D05EDB5335}" dt="2026-05-26T07:58:47.594" v="1" actId="20577"/>
          <ac:spMkLst>
            <pc:docMk/>
            <pc:sldMk cId="159924764" sldId="375"/>
            <ac:spMk id="4" creationId="{BB3D76C1-5856-D2D3-EAB3-2D1998EEBBA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55F6A84-999D-5242-A5E6-AC04E3E214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13966E3-E6F7-7546-B80C-64B9AA105B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71867-CB78-AC4E-97FC-5E1703A70304}" type="datetimeFigureOut">
              <a:rPr lang="de-DE" smtClean="0"/>
              <a:t>26.05.2026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B24BE7F-BD3D-E148-BA17-05934CBA79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5CA077-C687-5941-A187-AE520AB674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3B851-F1D1-784B-A9E9-10906D886F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8009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15E05-3D72-C44C-8004-85D4A2D74F16}" type="datetimeFigureOut">
              <a:rPr lang="de-DE" smtClean="0"/>
              <a:t>26.05.2026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03BBD-27FE-EF40-8EA0-CACD3309B9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12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7FE795C-FDD5-44BB-AA82-AE5DE26D93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20E3A2FF-4687-4564-AB3A-0982B32227D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Datumsplatzhalter 1">
            <a:extLst>
              <a:ext uri="{FF2B5EF4-FFF2-40B4-BE49-F238E27FC236}">
                <a16:creationId xmlns:a16="http://schemas.microsoft.com/office/drawing/2014/main" id="{2527A3B5-B795-4322-BBFC-2D1B07C4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cap="all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3B4610-4FBD-4DFE-948A-0F0F25463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335" y="1764000"/>
            <a:ext cx="5579605" cy="162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: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56CEDB7-C00A-4A00-AFD1-0DEA6D98C5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7500AA1-9B8F-4210-8868-1F46D5404BAA}"/>
              </a:ext>
            </a:extLst>
          </p:cNvPr>
          <p:cNvSpPr/>
          <p:nvPr userDrawn="1"/>
        </p:nvSpPr>
        <p:spPr>
          <a:xfrm>
            <a:off x="-7862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09F33DB-0FE1-C84A-B887-1E7CDB2012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7862" y="3801649"/>
            <a:ext cx="9144000" cy="34260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 20pt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AD3A0FCC-421F-8A49-8C38-AD805140A1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7862" y="4266335"/>
            <a:ext cx="9144000" cy="5847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1400" cap="small" spc="3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Name, Netzwerk </a:t>
            </a:r>
          </a:p>
          <a:p>
            <a:r>
              <a:rPr lang="de-DE"/>
              <a:t>Ort, 30. Juli 2020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2A1A574-D927-4633-A963-651F8F70C8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335" y="1764000"/>
            <a:ext cx="557960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64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353640-AAB6-4D36-88E3-E105448129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2B3881-1C2F-464E-8680-33E6DA806A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</p:spTree>
    <p:extLst>
      <p:ext uri="{BB962C8B-B14F-4D97-AF65-F5344CB8AC3E}">
        <p14:creationId xmlns:p14="http://schemas.microsoft.com/office/powerpoint/2010/main" val="3838957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7">
            <a:extLst>
              <a:ext uri="{FF2B5EF4-FFF2-40B4-BE49-F238E27FC236}">
                <a16:creationId xmlns:a16="http://schemas.microsoft.com/office/drawing/2014/main" id="{45EDEFF0-4DD1-4617-82C4-1B3014E5CD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940"/>
            <a:ext cx="9144001" cy="514350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1" y="-2494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540888-4CA3-4087-8B65-64528BBBCA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59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drinnen, Tisch, stehend enthält.&#10;&#10;Automatisch generierte Beschreibung">
            <a:extLst>
              <a:ext uri="{FF2B5EF4-FFF2-40B4-BE49-F238E27FC236}">
                <a16:creationId xmlns:a16="http://schemas.microsoft.com/office/drawing/2014/main" id="{80B0178E-FD80-429F-B163-DCF38475EC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D49C47A-5C74-4AE9-ABB3-FA0CE0B6B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63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>
            <a:extLst>
              <a:ext uri="{FF2B5EF4-FFF2-40B4-BE49-F238E27FC236}">
                <a16:creationId xmlns:a16="http://schemas.microsoft.com/office/drawing/2014/main" id="{340A6D63-9506-4BF2-AA49-D417841FA1EA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" y="0"/>
            <a:ext cx="9142412" cy="514350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1588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3A446A-4796-4D17-9C3A-58AF2CA3C7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97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itzend, Klavier, Tisch, Ausguss enthält.&#10;&#10;Automatisch generierte Beschreibung">
            <a:extLst>
              <a:ext uri="{FF2B5EF4-FFF2-40B4-BE49-F238E27FC236}">
                <a16:creationId xmlns:a16="http://schemas.microsoft.com/office/drawing/2014/main" id="{66697B12-0665-44E3-8ADE-7567B11A17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EC533DE-BC74-4CCB-B489-CD10EA03A5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73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0E45A5-4A95-4377-BA4F-34C33EAD720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C6CA20D-FD39-4535-AC98-BDBD853FC3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65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8507CE3-10CB-40D7-9835-4D1B2DB5F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C7FC30-9B10-47D5-9259-781E37533F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86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Fotolia_61466652_S.jpg">
            <a:extLst>
              <a:ext uri="{FF2B5EF4-FFF2-40B4-BE49-F238E27FC236}">
                <a16:creationId xmlns:a16="http://schemas.microsoft.com/office/drawing/2014/main" id="{370AB22F-9814-46E7-BC18-9835568CB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CDD42A-2723-41CC-9CC3-08000A4D60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51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Allg\Bilder\influenzmaschine-113243_1920.jpg">
            <a:extLst>
              <a:ext uri="{FF2B5EF4-FFF2-40B4-BE49-F238E27FC236}">
                <a16:creationId xmlns:a16="http://schemas.microsoft.com/office/drawing/2014/main" id="{2A82F012-AF47-450F-B23C-2B71BD1BA93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5547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0"/>
            <a:ext cx="9155476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0237F1-166F-4BBA-B570-563077AD5C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2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Zwischen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Mann, Front, suchend enthält.&#10;&#10;Automatisch generierte Beschreibung">
            <a:extLst>
              <a:ext uri="{FF2B5EF4-FFF2-40B4-BE49-F238E27FC236}">
                <a16:creationId xmlns:a16="http://schemas.microsoft.com/office/drawing/2014/main" id="{A3C7B06D-3F38-48D5-998F-6FCEFF0CC0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44559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6F82E41-5F72-4CC2-B7B8-90303C248C79}"/>
              </a:ext>
            </a:extLst>
          </p:cNvPr>
          <p:cNvSpPr/>
          <p:nvPr userDrawn="1"/>
        </p:nvSpPr>
        <p:spPr>
          <a:xfrm>
            <a:off x="0" y="-2494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08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Start/Titel 32pt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3AEDD714-CFF4-4741-B94C-6A949352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1E73C5-E7C7-4099-B133-F5982B6B4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10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: Vielen Dank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asse, drinnen, Tisch, Kaffee enthält.&#10;&#10;Automatisch generierte Beschreibung">
            <a:extLst>
              <a:ext uri="{FF2B5EF4-FFF2-40B4-BE49-F238E27FC236}">
                <a16:creationId xmlns:a16="http://schemas.microsoft.com/office/drawing/2014/main" id="{84B740C5-DFEF-4451-9737-9D70E99DCB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971C2826-3301-4C12-96C7-D19D41BAC2B9}"/>
              </a:ext>
            </a:extLst>
          </p:cNvPr>
          <p:cNvSpPr/>
          <p:nvPr userDrawn="1"/>
        </p:nvSpPr>
        <p:spPr>
          <a:xfrm>
            <a:off x="-7862" y="0"/>
            <a:ext cx="9144000" cy="5143500"/>
          </a:xfrm>
          <a:prstGeom prst="rect">
            <a:avLst/>
          </a:prstGeom>
          <a:gradFill flip="none" rotWithShape="1">
            <a:gsLst>
              <a:gs pos="10000">
                <a:srgbClr val="E94E25">
                  <a:alpha val="65000"/>
                </a:srgbClr>
              </a:gs>
              <a:gs pos="85000">
                <a:srgbClr val="4A4A49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2CC9252-DD46-E542-B28D-52593C2BED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1921090"/>
            <a:ext cx="8808610" cy="11025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200" cap="sm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7" name="Datumsplatzhalter 1">
            <a:extLst>
              <a:ext uri="{FF2B5EF4-FFF2-40B4-BE49-F238E27FC236}">
                <a16:creationId xmlns:a16="http://schemas.microsoft.com/office/drawing/2014/main" id="{A963CCBF-D913-4F81-8706-C068593CD4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796" y="4844716"/>
            <a:ext cx="4343400" cy="273844"/>
          </a:xfrm>
          <a:prstGeom prst="rect">
            <a:avLst/>
          </a:prstGeom>
        </p:spPr>
        <p:txBody>
          <a:bodyPr lIns="0" tIns="0" rIns="0" bIns="0"/>
          <a:lstStyle>
            <a:lvl1pPr>
              <a:defRPr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endParaRPr lang="de-DE" sz="1000" kern="0" baseline="-250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EC1F9C7-4B33-40DF-B61F-A2C842ACA9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358" y="268288"/>
            <a:ext cx="185986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29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 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A4A1F7A-C87D-4499-873B-B3DE0DB455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8342" y="268288"/>
            <a:ext cx="1854628" cy="54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 algn="ctr">
              <a:defRPr sz="3200" cap="none" baseline="0">
                <a:solidFill>
                  <a:srgbClr val="002B51"/>
                </a:solidFill>
              </a:defRPr>
            </a:lvl1pPr>
          </a:lstStyle>
          <a:p>
            <a:r>
              <a:rPr lang="de-DE"/>
              <a:t>Start / Titel 32pt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200" cap="none" spc="3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Untertitel 22 </a:t>
            </a:r>
            <a:r>
              <a:rPr lang="de-DE" err="1"/>
              <a:t>pt</a:t>
            </a:r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1ABA0AB-DB63-469A-9639-0A6C7D69D1D6}"/>
              </a:ext>
            </a:extLst>
          </p:cNvPr>
          <p:cNvSpPr txBox="1"/>
          <p:nvPr userDrawn="1"/>
        </p:nvSpPr>
        <p:spPr>
          <a:xfrm>
            <a:off x="8090369" y="4841114"/>
            <a:ext cx="6926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C105A1D9-8080-F24A-A359-F01889A06317}" type="slidenum">
              <a:rPr lang="de-DE" sz="800" smtClean="0">
                <a:solidFill>
                  <a:srgbClr val="002B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de-DE" sz="800">
              <a:solidFill>
                <a:srgbClr val="002B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76A4FC64-F647-40BA-8E2A-B2B97EFC66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9051" y="4842901"/>
            <a:ext cx="7857675" cy="121324"/>
          </a:xfrm>
          <a:prstGeom prst="rect">
            <a:avLst/>
          </a:prstGeom>
        </p:spPr>
        <p:txBody>
          <a:bodyPr/>
          <a:lstStyle>
            <a:lvl1pPr>
              <a:defRPr cap="none">
                <a:solidFill>
                  <a:srgbClr val="002B51"/>
                </a:solidFill>
              </a:defRPr>
            </a:lvl1pPr>
          </a:lstStyle>
          <a:p>
            <a:pPr defTabSz="914400">
              <a:defRPr/>
            </a:pPr>
            <a:r>
              <a:rPr lang="de-DE" kern="0"/>
              <a:t>24. Juli 2020 | Titel Präsentation | Name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422F064-45D1-4873-BAFE-E0C2BC636A53}"/>
              </a:ext>
            </a:extLst>
          </p:cNvPr>
          <p:cNvSpPr txBox="1"/>
          <p:nvPr userDrawn="1"/>
        </p:nvSpPr>
        <p:spPr>
          <a:xfrm>
            <a:off x="9270702" y="379180"/>
            <a:ext cx="1062474" cy="461665"/>
          </a:xfrm>
          <a:prstGeom prst="rect">
            <a:avLst/>
          </a:prstGeom>
          <a:solidFill>
            <a:srgbClr val="E94E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233/78/36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931151D-5584-4706-95DB-9BDFDAD62AAC}"/>
              </a:ext>
            </a:extLst>
          </p:cNvPr>
          <p:cNvSpPr txBox="1"/>
          <p:nvPr userDrawn="1"/>
        </p:nvSpPr>
        <p:spPr>
          <a:xfrm>
            <a:off x="9270702" y="936622"/>
            <a:ext cx="1062474" cy="461665"/>
          </a:xfrm>
          <a:prstGeom prst="rect">
            <a:avLst/>
          </a:prstGeom>
          <a:solidFill>
            <a:srgbClr val="008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0/143/151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7DFE6DF-6E7C-458A-B3F1-DFC1EE4A8149}"/>
              </a:ext>
            </a:extLst>
          </p:cNvPr>
          <p:cNvSpPr txBox="1"/>
          <p:nvPr userDrawn="1"/>
        </p:nvSpPr>
        <p:spPr>
          <a:xfrm>
            <a:off x="9270702" y="1494064"/>
            <a:ext cx="1062474" cy="461665"/>
          </a:xfrm>
          <a:prstGeom prst="rect">
            <a:avLst/>
          </a:prstGeom>
          <a:solidFill>
            <a:srgbClr val="002B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0/43/81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A2F0695-8847-4B9A-A5AA-8119BFDAA29A}"/>
              </a:ext>
            </a:extLst>
          </p:cNvPr>
          <p:cNvSpPr txBox="1"/>
          <p:nvPr userDrawn="1"/>
        </p:nvSpPr>
        <p:spPr>
          <a:xfrm>
            <a:off x="9270702" y="2051506"/>
            <a:ext cx="1062474" cy="461665"/>
          </a:xfrm>
          <a:prstGeom prst="rect">
            <a:avLst/>
          </a:prstGeom>
          <a:solidFill>
            <a:srgbClr val="4E6C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78/108/134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10831A-01B1-45A9-ADDA-E3DFCD691F27}"/>
              </a:ext>
            </a:extLst>
          </p:cNvPr>
          <p:cNvSpPr txBox="1"/>
          <p:nvPr userDrawn="1"/>
        </p:nvSpPr>
        <p:spPr>
          <a:xfrm>
            <a:off x="9270702" y="2608948"/>
            <a:ext cx="1062474" cy="461665"/>
          </a:xfrm>
          <a:prstGeom prst="rect">
            <a:avLst/>
          </a:prstGeom>
          <a:solidFill>
            <a:srgbClr val="8096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128/150/169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D5519A2-1743-4ADE-83E0-2AC47C97DC29}"/>
              </a:ext>
            </a:extLst>
          </p:cNvPr>
          <p:cNvSpPr txBox="1"/>
          <p:nvPr userDrawn="1"/>
        </p:nvSpPr>
        <p:spPr>
          <a:xfrm>
            <a:off x="9270702" y="3166390"/>
            <a:ext cx="1062474" cy="461665"/>
          </a:xfrm>
          <a:prstGeom prst="rect">
            <a:avLst/>
          </a:prstGeom>
          <a:solidFill>
            <a:srgbClr val="4A4A4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74/74/73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A5BAD92-4C16-403A-BF93-C20C546B81F3}"/>
              </a:ext>
            </a:extLst>
          </p:cNvPr>
          <p:cNvSpPr txBox="1"/>
          <p:nvPr userDrawn="1"/>
        </p:nvSpPr>
        <p:spPr>
          <a:xfrm>
            <a:off x="9270702" y="3723832"/>
            <a:ext cx="1062474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127/127/127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F6F3AD1-36FE-4BD2-AAB1-189D4D1E0653}"/>
              </a:ext>
            </a:extLst>
          </p:cNvPr>
          <p:cNvSpPr txBox="1"/>
          <p:nvPr userDrawn="1"/>
        </p:nvSpPr>
        <p:spPr>
          <a:xfrm>
            <a:off x="9270702" y="4281274"/>
            <a:ext cx="1062474" cy="461665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191/191/191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47197D7-0399-4B02-86ED-50BA96282F0E}"/>
              </a:ext>
            </a:extLst>
          </p:cNvPr>
          <p:cNvSpPr txBox="1"/>
          <p:nvPr userDrawn="1"/>
        </p:nvSpPr>
        <p:spPr>
          <a:xfrm>
            <a:off x="9270702" y="4842901"/>
            <a:ext cx="1062474" cy="461665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214/214/214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806D0CA-B1EE-45C4-8E31-BA7CC9F74FC6}"/>
              </a:ext>
            </a:extLst>
          </p:cNvPr>
          <p:cNvSpPr txBox="1"/>
          <p:nvPr userDrawn="1"/>
        </p:nvSpPr>
        <p:spPr>
          <a:xfrm>
            <a:off x="9270702" y="-235120"/>
            <a:ext cx="1590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solidFill>
                  <a:schemeClr val="tx1"/>
                </a:solidFill>
              </a:rPr>
              <a:t>Schriftart: Arial</a:t>
            </a:r>
            <a:br>
              <a:rPr lang="de-DE" sz="1400">
                <a:solidFill>
                  <a:schemeClr val="tx1"/>
                </a:solidFill>
              </a:rPr>
            </a:br>
            <a:r>
              <a:rPr lang="de-DE" sz="1400">
                <a:solidFill>
                  <a:schemeClr val="tx1"/>
                </a:solidFill>
              </a:rPr>
              <a:t>Schriftgröße: 16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311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-ÜS, Fließ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04223B65-7815-D845-915C-C78EC0782E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4742" y="1095375"/>
            <a:ext cx="8420483" cy="36718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lang="de-DE"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2FCDEBE-BCEE-4A42-9BD2-2DDAC05D2C1D}"/>
              </a:ext>
            </a:extLst>
          </p:cNvPr>
          <p:cNvSpPr txBox="1"/>
          <p:nvPr userDrawn="1"/>
        </p:nvSpPr>
        <p:spPr>
          <a:xfrm>
            <a:off x="8090369" y="4841114"/>
            <a:ext cx="6926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C105A1D9-8080-F24A-A359-F01889A06317}" type="slidenum">
              <a:rPr lang="de-DE" sz="800" smtClean="0">
                <a:solidFill>
                  <a:srgbClr val="002B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de-DE" sz="800">
              <a:solidFill>
                <a:srgbClr val="002B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el 14">
            <a:extLst>
              <a:ext uri="{FF2B5EF4-FFF2-40B4-BE49-F238E27FC236}">
                <a16:creationId xmlns:a16="http://schemas.microsoft.com/office/drawing/2014/main" id="{72ACD514-3E04-468B-8F04-9008F88823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62" y="270619"/>
            <a:ext cx="6375101" cy="53864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cap="none" spc="100" baseline="0"/>
            </a:lvl1pPr>
          </a:lstStyle>
          <a:p>
            <a:r>
              <a:rPr lang="de-DE"/>
              <a:t>Hauptüberschrift 28pt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C9AE2EA9-3DE7-4009-AA97-75B2CDB98F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9051" y="4842901"/>
            <a:ext cx="7857675" cy="121324"/>
          </a:xfrm>
          <a:prstGeom prst="rect">
            <a:avLst/>
          </a:prstGeom>
        </p:spPr>
        <p:txBody>
          <a:bodyPr/>
          <a:lstStyle>
            <a:lvl1pPr>
              <a:defRPr cap="none">
                <a:solidFill>
                  <a:srgbClr val="002B51"/>
                </a:solidFill>
              </a:defRPr>
            </a:lvl1pPr>
          </a:lstStyle>
          <a:p>
            <a:pPr defTabSz="914400">
              <a:defRPr/>
            </a:pPr>
            <a:r>
              <a:rPr lang="de-DE" kern="0"/>
              <a:t>24. Juli 2020 | Titel Präsentation | Name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8EB0B86-7E64-4C34-A258-C5E8206A7901}"/>
              </a:ext>
            </a:extLst>
          </p:cNvPr>
          <p:cNvSpPr txBox="1"/>
          <p:nvPr userDrawn="1"/>
        </p:nvSpPr>
        <p:spPr>
          <a:xfrm>
            <a:off x="9270702" y="379180"/>
            <a:ext cx="1062474" cy="461665"/>
          </a:xfrm>
          <a:prstGeom prst="rect">
            <a:avLst/>
          </a:prstGeom>
          <a:solidFill>
            <a:srgbClr val="E94E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233/78/36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1FF12ED-291B-481D-946D-64F94F5093BE}"/>
              </a:ext>
            </a:extLst>
          </p:cNvPr>
          <p:cNvSpPr txBox="1"/>
          <p:nvPr userDrawn="1"/>
        </p:nvSpPr>
        <p:spPr>
          <a:xfrm>
            <a:off x="9270702" y="936622"/>
            <a:ext cx="1062474" cy="461665"/>
          </a:xfrm>
          <a:prstGeom prst="rect">
            <a:avLst/>
          </a:prstGeom>
          <a:solidFill>
            <a:srgbClr val="008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0/143/151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CBC98BB-1255-49D3-A023-DD3F452EA516}"/>
              </a:ext>
            </a:extLst>
          </p:cNvPr>
          <p:cNvSpPr txBox="1"/>
          <p:nvPr userDrawn="1"/>
        </p:nvSpPr>
        <p:spPr>
          <a:xfrm>
            <a:off x="9270702" y="1494064"/>
            <a:ext cx="1062474" cy="461665"/>
          </a:xfrm>
          <a:prstGeom prst="rect">
            <a:avLst/>
          </a:prstGeom>
          <a:solidFill>
            <a:srgbClr val="002B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0/43/81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216D5BA-D0F2-46B8-B31B-FCD53EAF7CD5}"/>
              </a:ext>
            </a:extLst>
          </p:cNvPr>
          <p:cNvSpPr txBox="1"/>
          <p:nvPr userDrawn="1"/>
        </p:nvSpPr>
        <p:spPr>
          <a:xfrm>
            <a:off x="9270702" y="2051506"/>
            <a:ext cx="1062474" cy="461665"/>
          </a:xfrm>
          <a:prstGeom prst="rect">
            <a:avLst/>
          </a:prstGeom>
          <a:solidFill>
            <a:srgbClr val="4E6C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78/108/134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33C418E-ECC2-458C-967B-F71055E880CC}"/>
              </a:ext>
            </a:extLst>
          </p:cNvPr>
          <p:cNvSpPr txBox="1"/>
          <p:nvPr userDrawn="1"/>
        </p:nvSpPr>
        <p:spPr>
          <a:xfrm>
            <a:off x="9270702" y="2608948"/>
            <a:ext cx="1062474" cy="461665"/>
          </a:xfrm>
          <a:prstGeom prst="rect">
            <a:avLst/>
          </a:prstGeom>
          <a:solidFill>
            <a:srgbClr val="8096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128/150/169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FEC1C4D-B32D-4D1B-AE3C-5448B7582AC3}"/>
              </a:ext>
            </a:extLst>
          </p:cNvPr>
          <p:cNvSpPr txBox="1"/>
          <p:nvPr userDrawn="1"/>
        </p:nvSpPr>
        <p:spPr>
          <a:xfrm>
            <a:off x="9270702" y="3166390"/>
            <a:ext cx="1062474" cy="461665"/>
          </a:xfrm>
          <a:prstGeom prst="rect">
            <a:avLst/>
          </a:prstGeom>
          <a:solidFill>
            <a:srgbClr val="4A4A4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74/74/73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541A72D5-245A-45B7-879F-9E56A66B9242}"/>
              </a:ext>
            </a:extLst>
          </p:cNvPr>
          <p:cNvSpPr txBox="1"/>
          <p:nvPr userDrawn="1"/>
        </p:nvSpPr>
        <p:spPr>
          <a:xfrm>
            <a:off x="9270702" y="3723832"/>
            <a:ext cx="1062474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127/127/127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A493361-B309-485F-9797-A822C2108407}"/>
              </a:ext>
            </a:extLst>
          </p:cNvPr>
          <p:cNvSpPr txBox="1"/>
          <p:nvPr userDrawn="1"/>
        </p:nvSpPr>
        <p:spPr>
          <a:xfrm>
            <a:off x="9270702" y="4281274"/>
            <a:ext cx="1062474" cy="461665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191/191/191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2BC40E6-1151-4445-8829-3479867792F5}"/>
              </a:ext>
            </a:extLst>
          </p:cNvPr>
          <p:cNvSpPr txBox="1"/>
          <p:nvPr userDrawn="1"/>
        </p:nvSpPr>
        <p:spPr>
          <a:xfrm>
            <a:off x="9270702" y="4842901"/>
            <a:ext cx="1062474" cy="461665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214/214/214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091D8FE5-A035-4A59-B172-948BAAD86F9D}"/>
              </a:ext>
            </a:extLst>
          </p:cNvPr>
          <p:cNvSpPr txBox="1"/>
          <p:nvPr userDrawn="1"/>
        </p:nvSpPr>
        <p:spPr>
          <a:xfrm>
            <a:off x="9270702" y="-235120"/>
            <a:ext cx="1590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solidFill>
                  <a:schemeClr val="tx1"/>
                </a:solidFill>
              </a:rPr>
              <a:t>Schriftart: Arial</a:t>
            </a:r>
            <a:br>
              <a:rPr lang="de-DE" sz="1400">
                <a:solidFill>
                  <a:schemeClr val="tx1"/>
                </a:solidFill>
              </a:rPr>
            </a:br>
            <a:r>
              <a:rPr lang="de-DE" sz="1400">
                <a:solidFill>
                  <a:schemeClr val="tx1"/>
                </a:solidFill>
              </a:rPr>
              <a:t>Schriftgröße: 16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935EE1-AF15-4ACF-99DC-18C5AB0AED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8342" y="268288"/>
            <a:ext cx="185462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7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-, Unter-ÜS, Fließ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ntertitel 2">
            <a:extLst>
              <a:ext uri="{FF2B5EF4-FFF2-40B4-BE49-F238E27FC236}">
                <a16:creationId xmlns:a16="http://schemas.microsoft.com/office/drawing/2014/main" id="{C4361985-4073-A74C-8B28-9651DB0AB6D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442" y="1034237"/>
            <a:ext cx="8417528" cy="3737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cap="none" spc="1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Unterüberschrift 20 </a:t>
            </a:r>
            <a:r>
              <a:rPr lang="de-DE" err="1"/>
              <a:t>pt</a:t>
            </a:r>
            <a:endParaRPr lang="de-DE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D9D14A5-DA7F-7246-B395-27936D45F9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62" y="270619"/>
            <a:ext cx="6375101" cy="53864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cap="none" spc="100" baseline="0"/>
            </a:lvl1pPr>
          </a:lstStyle>
          <a:p>
            <a:r>
              <a:rPr lang="de-DE"/>
              <a:t>Hauptüberschrift 28pt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04223B65-7815-D845-915C-C78EC0782E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775" y="1420329"/>
            <a:ext cx="8420483" cy="33469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lang="de-DE"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2FCDEBE-BCEE-4A42-9BD2-2DDAC05D2C1D}"/>
              </a:ext>
            </a:extLst>
          </p:cNvPr>
          <p:cNvSpPr txBox="1"/>
          <p:nvPr userDrawn="1"/>
        </p:nvSpPr>
        <p:spPr>
          <a:xfrm>
            <a:off x="8090369" y="4841114"/>
            <a:ext cx="6926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C105A1D9-8080-F24A-A359-F01889A06317}" type="slidenum">
              <a:rPr lang="de-DE" sz="800" smtClean="0">
                <a:solidFill>
                  <a:srgbClr val="002B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de-DE" sz="800">
              <a:solidFill>
                <a:srgbClr val="002B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63915F4-8685-4493-9B6C-1899C1AF3E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9051" y="4842901"/>
            <a:ext cx="7857675" cy="121324"/>
          </a:xfrm>
          <a:prstGeom prst="rect">
            <a:avLst/>
          </a:prstGeom>
        </p:spPr>
        <p:txBody>
          <a:bodyPr/>
          <a:lstStyle>
            <a:lvl1pPr>
              <a:defRPr cap="none">
                <a:solidFill>
                  <a:srgbClr val="002B51"/>
                </a:solidFill>
              </a:defRPr>
            </a:lvl1pPr>
          </a:lstStyle>
          <a:p>
            <a:pPr defTabSz="914400">
              <a:defRPr/>
            </a:pPr>
            <a:r>
              <a:rPr lang="de-DE" kern="0"/>
              <a:t>24. Juli 2020 | Titel Präsentation | Name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82434CE-C8C0-47FB-A20A-39C1CC6CEA75}"/>
              </a:ext>
            </a:extLst>
          </p:cNvPr>
          <p:cNvSpPr txBox="1"/>
          <p:nvPr userDrawn="1"/>
        </p:nvSpPr>
        <p:spPr>
          <a:xfrm>
            <a:off x="9270702" y="379180"/>
            <a:ext cx="1062474" cy="461665"/>
          </a:xfrm>
          <a:prstGeom prst="rect">
            <a:avLst/>
          </a:prstGeom>
          <a:solidFill>
            <a:srgbClr val="E94E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233/78/36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72FE9DB-3396-41A0-B4CD-4FB7D4B3FE5C}"/>
              </a:ext>
            </a:extLst>
          </p:cNvPr>
          <p:cNvSpPr txBox="1"/>
          <p:nvPr userDrawn="1"/>
        </p:nvSpPr>
        <p:spPr>
          <a:xfrm>
            <a:off x="9270702" y="936622"/>
            <a:ext cx="1062474" cy="461665"/>
          </a:xfrm>
          <a:prstGeom prst="rect">
            <a:avLst/>
          </a:prstGeom>
          <a:solidFill>
            <a:srgbClr val="008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0/143/151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F8793B8-11A6-448A-9D43-616FF2463D12}"/>
              </a:ext>
            </a:extLst>
          </p:cNvPr>
          <p:cNvSpPr txBox="1"/>
          <p:nvPr userDrawn="1"/>
        </p:nvSpPr>
        <p:spPr>
          <a:xfrm>
            <a:off x="9270702" y="1494064"/>
            <a:ext cx="1062474" cy="461665"/>
          </a:xfrm>
          <a:prstGeom prst="rect">
            <a:avLst/>
          </a:prstGeom>
          <a:solidFill>
            <a:srgbClr val="002B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0/43/81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E930329-BF48-476D-88A3-966032428608}"/>
              </a:ext>
            </a:extLst>
          </p:cNvPr>
          <p:cNvSpPr txBox="1"/>
          <p:nvPr userDrawn="1"/>
        </p:nvSpPr>
        <p:spPr>
          <a:xfrm>
            <a:off x="9270702" y="2051506"/>
            <a:ext cx="1062474" cy="461665"/>
          </a:xfrm>
          <a:prstGeom prst="rect">
            <a:avLst/>
          </a:prstGeom>
          <a:solidFill>
            <a:srgbClr val="4E6C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78/108/134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32C3759-C250-41EF-A4E8-3DA5D401AE95}"/>
              </a:ext>
            </a:extLst>
          </p:cNvPr>
          <p:cNvSpPr txBox="1"/>
          <p:nvPr userDrawn="1"/>
        </p:nvSpPr>
        <p:spPr>
          <a:xfrm>
            <a:off x="9270702" y="2608948"/>
            <a:ext cx="1062474" cy="461665"/>
          </a:xfrm>
          <a:prstGeom prst="rect">
            <a:avLst/>
          </a:prstGeom>
          <a:solidFill>
            <a:srgbClr val="8096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128/150/169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E2237DC-B94C-4030-9DB4-6210F1255459}"/>
              </a:ext>
            </a:extLst>
          </p:cNvPr>
          <p:cNvSpPr txBox="1"/>
          <p:nvPr userDrawn="1"/>
        </p:nvSpPr>
        <p:spPr>
          <a:xfrm>
            <a:off x="9270702" y="3166390"/>
            <a:ext cx="1062474" cy="461665"/>
          </a:xfrm>
          <a:prstGeom prst="rect">
            <a:avLst/>
          </a:prstGeom>
          <a:solidFill>
            <a:srgbClr val="4A4A4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74/74/73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D8F19BD-0C22-446E-BD92-5E5B130D6F3A}"/>
              </a:ext>
            </a:extLst>
          </p:cNvPr>
          <p:cNvSpPr txBox="1"/>
          <p:nvPr userDrawn="1"/>
        </p:nvSpPr>
        <p:spPr>
          <a:xfrm>
            <a:off x="9270702" y="3723832"/>
            <a:ext cx="1062474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127/127/127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53883E7-BCAE-4213-A43F-F209D7873615}"/>
              </a:ext>
            </a:extLst>
          </p:cNvPr>
          <p:cNvSpPr txBox="1"/>
          <p:nvPr userDrawn="1"/>
        </p:nvSpPr>
        <p:spPr>
          <a:xfrm>
            <a:off x="9270702" y="4281274"/>
            <a:ext cx="1062474" cy="461665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191/191/191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F80CB3E-2549-4945-8100-94247D1BF323}"/>
              </a:ext>
            </a:extLst>
          </p:cNvPr>
          <p:cNvSpPr txBox="1"/>
          <p:nvPr userDrawn="1"/>
        </p:nvSpPr>
        <p:spPr>
          <a:xfrm>
            <a:off x="9270702" y="4842901"/>
            <a:ext cx="1062474" cy="461665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214/214/214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7295AEE-D1D9-4A67-910E-39AD07D00EC0}"/>
              </a:ext>
            </a:extLst>
          </p:cNvPr>
          <p:cNvSpPr txBox="1"/>
          <p:nvPr userDrawn="1"/>
        </p:nvSpPr>
        <p:spPr>
          <a:xfrm>
            <a:off x="9270702" y="-235120"/>
            <a:ext cx="1590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solidFill>
                  <a:schemeClr val="tx1"/>
                </a:solidFill>
              </a:rPr>
              <a:t>Schriftart: Arial</a:t>
            </a:r>
            <a:br>
              <a:rPr lang="de-DE" sz="1400">
                <a:solidFill>
                  <a:schemeClr val="tx1"/>
                </a:solidFill>
              </a:rPr>
            </a:br>
            <a:r>
              <a:rPr lang="de-DE" sz="1400">
                <a:solidFill>
                  <a:schemeClr val="tx1"/>
                </a:solidFill>
              </a:rPr>
              <a:t>Schriftgröße: 16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70D60FF-C094-45E8-82E7-F3DB4E094B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8342" y="268288"/>
            <a:ext cx="1854628" cy="54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-, Unter-ÜS, 2 Felder Fließ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ntertitel 2">
            <a:extLst>
              <a:ext uri="{FF2B5EF4-FFF2-40B4-BE49-F238E27FC236}">
                <a16:creationId xmlns:a16="http://schemas.microsoft.com/office/drawing/2014/main" id="{C4361985-4073-A74C-8B28-9651DB0AB6D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442" y="1034237"/>
            <a:ext cx="8417528" cy="3737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cap="none" spc="1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Unterüberschrift 20 </a:t>
            </a:r>
            <a:r>
              <a:rPr lang="de-DE" err="1"/>
              <a:t>pt</a:t>
            </a:r>
            <a:endParaRPr lang="de-DE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D9D14A5-DA7F-7246-B395-27936D45F9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62" y="270619"/>
            <a:ext cx="6375101" cy="53864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2800" cap="none" spc="100" baseline="0"/>
            </a:lvl1pPr>
          </a:lstStyle>
          <a:p>
            <a:r>
              <a:rPr lang="de-DE"/>
              <a:t>Hauptüberschrift 28pt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04223B65-7815-D845-915C-C78EC0782E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775" y="1420329"/>
            <a:ext cx="3942881" cy="33469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lang="de-DE"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2FCDEBE-BCEE-4A42-9BD2-2DDAC05D2C1D}"/>
              </a:ext>
            </a:extLst>
          </p:cNvPr>
          <p:cNvSpPr txBox="1"/>
          <p:nvPr userDrawn="1"/>
        </p:nvSpPr>
        <p:spPr>
          <a:xfrm>
            <a:off x="8090369" y="4841114"/>
            <a:ext cx="6926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C105A1D9-8080-F24A-A359-F01889A06317}" type="slidenum">
              <a:rPr lang="de-DE" sz="800" smtClean="0">
                <a:solidFill>
                  <a:srgbClr val="002B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de-DE" sz="800">
              <a:solidFill>
                <a:srgbClr val="002B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63915F4-8685-4493-9B6C-1899C1AF3E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9051" y="4842901"/>
            <a:ext cx="7857675" cy="121324"/>
          </a:xfrm>
          <a:prstGeom prst="rect">
            <a:avLst/>
          </a:prstGeom>
        </p:spPr>
        <p:txBody>
          <a:bodyPr/>
          <a:lstStyle>
            <a:lvl1pPr>
              <a:defRPr cap="none">
                <a:solidFill>
                  <a:srgbClr val="002B51"/>
                </a:solidFill>
              </a:defRPr>
            </a:lvl1pPr>
          </a:lstStyle>
          <a:p>
            <a:pPr defTabSz="914400">
              <a:defRPr/>
            </a:pPr>
            <a:r>
              <a:rPr lang="de-DE" kern="0"/>
              <a:t>24. Juli 2020 | Titel Präsentation | Name</a:t>
            </a:r>
          </a:p>
        </p:txBody>
      </p:sp>
      <p:sp>
        <p:nvSpPr>
          <p:cNvPr id="8" name="Textplatzhalter 17">
            <a:extLst>
              <a:ext uri="{FF2B5EF4-FFF2-40B4-BE49-F238E27FC236}">
                <a16:creationId xmlns:a16="http://schemas.microsoft.com/office/drawing/2014/main" id="{F3E8F777-1712-4F3B-B071-0EBECC8151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4457" y="1420329"/>
            <a:ext cx="3942881" cy="33469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lang="de-DE"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2B4BBE-36B8-4036-8021-1DE0D6106586}"/>
              </a:ext>
            </a:extLst>
          </p:cNvPr>
          <p:cNvSpPr txBox="1"/>
          <p:nvPr userDrawn="1"/>
        </p:nvSpPr>
        <p:spPr>
          <a:xfrm>
            <a:off x="9270702" y="379180"/>
            <a:ext cx="1062474" cy="461665"/>
          </a:xfrm>
          <a:prstGeom prst="rect">
            <a:avLst/>
          </a:prstGeom>
          <a:solidFill>
            <a:srgbClr val="E94E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233/78/36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A77070B-EB1C-431D-92CD-650864B45B26}"/>
              </a:ext>
            </a:extLst>
          </p:cNvPr>
          <p:cNvSpPr txBox="1"/>
          <p:nvPr userDrawn="1"/>
        </p:nvSpPr>
        <p:spPr>
          <a:xfrm>
            <a:off x="9270702" y="936622"/>
            <a:ext cx="1062474" cy="461665"/>
          </a:xfrm>
          <a:prstGeom prst="rect">
            <a:avLst/>
          </a:prstGeom>
          <a:solidFill>
            <a:srgbClr val="008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0/143/151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B784564-A7A4-4F97-B305-B5C62DB8AB20}"/>
              </a:ext>
            </a:extLst>
          </p:cNvPr>
          <p:cNvSpPr txBox="1"/>
          <p:nvPr userDrawn="1"/>
        </p:nvSpPr>
        <p:spPr>
          <a:xfrm>
            <a:off x="9270702" y="1494064"/>
            <a:ext cx="1062474" cy="461665"/>
          </a:xfrm>
          <a:prstGeom prst="rect">
            <a:avLst/>
          </a:prstGeom>
          <a:solidFill>
            <a:srgbClr val="002B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0/43/81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84AB681-E3E7-41D3-9995-313DDE6DA14D}"/>
              </a:ext>
            </a:extLst>
          </p:cNvPr>
          <p:cNvSpPr txBox="1"/>
          <p:nvPr userDrawn="1"/>
        </p:nvSpPr>
        <p:spPr>
          <a:xfrm>
            <a:off x="9270702" y="2051506"/>
            <a:ext cx="1062474" cy="461665"/>
          </a:xfrm>
          <a:prstGeom prst="rect">
            <a:avLst/>
          </a:prstGeom>
          <a:solidFill>
            <a:srgbClr val="4E6C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78/108/134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E03D28F-96E6-4EB7-A3DF-DA97BCB412B0}"/>
              </a:ext>
            </a:extLst>
          </p:cNvPr>
          <p:cNvSpPr txBox="1"/>
          <p:nvPr userDrawn="1"/>
        </p:nvSpPr>
        <p:spPr>
          <a:xfrm>
            <a:off x="9270702" y="2608948"/>
            <a:ext cx="1062474" cy="461665"/>
          </a:xfrm>
          <a:prstGeom prst="rect">
            <a:avLst/>
          </a:prstGeom>
          <a:solidFill>
            <a:srgbClr val="8096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128/150/169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92CA695-F024-499C-BA67-3D0EC79956AC}"/>
              </a:ext>
            </a:extLst>
          </p:cNvPr>
          <p:cNvSpPr txBox="1"/>
          <p:nvPr userDrawn="1"/>
        </p:nvSpPr>
        <p:spPr>
          <a:xfrm>
            <a:off x="9270702" y="3166390"/>
            <a:ext cx="1062474" cy="461665"/>
          </a:xfrm>
          <a:prstGeom prst="rect">
            <a:avLst/>
          </a:prstGeom>
          <a:solidFill>
            <a:srgbClr val="4A4A4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74/74/73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04A4081-6EAE-4A82-88C6-150063E902AB}"/>
              </a:ext>
            </a:extLst>
          </p:cNvPr>
          <p:cNvSpPr txBox="1"/>
          <p:nvPr userDrawn="1"/>
        </p:nvSpPr>
        <p:spPr>
          <a:xfrm>
            <a:off x="9270702" y="3723832"/>
            <a:ext cx="1062474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127/127/127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BF8C650-02D8-4D8A-A0AE-78BF6E0F62A1}"/>
              </a:ext>
            </a:extLst>
          </p:cNvPr>
          <p:cNvSpPr txBox="1"/>
          <p:nvPr userDrawn="1"/>
        </p:nvSpPr>
        <p:spPr>
          <a:xfrm>
            <a:off x="9270702" y="4281274"/>
            <a:ext cx="1062474" cy="461665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191/191/191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3C1604C3-5450-45D8-98ED-05FFA3BFB3A6}"/>
              </a:ext>
            </a:extLst>
          </p:cNvPr>
          <p:cNvSpPr txBox="1"/>
          <p:nvPr userDrawn="1"/>
        </p:nvSpPr>
        <p:spPr>
          <a:xfrm>
            <a:off x="9270702" y="4842901"/>
            <a:ext cx="1062474" cy="461665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214/214/214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D06FBFC-C3E0-46EC-84B3-B6802D95926E}"/>
              </a:ext>
            </a:extLst>
          </p:cNvPr>
          <p:cNvSpPr txBox="1"/>
          <p:nvPr userDrawn="1"/>
        </p:nvSpPr>
        <p:spPr>
          <a:xfrm>
            <a:off x="9270702" y="-235120"/>
            <a:ext cx="1590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solidFill>
                  <a:schemeClr val="tx1"/>
                </a:solidFill>
              </a:rPr>
              <a:t>Schriftart: Arial</a:t>
            </a:r>
            <a:br>
              <a:rPr lang="de-DE" sz="1400">
                <a:solidFill>
                  <a:schemeClr val="tx1"/>
                </a:solidFill>
              </a:rPr>
            </a:br>
            <a:r>
              <a:rPr lang="de-DE" sz="1400">
                <a:solidFill>
                  <a:schemeClr val="tx1"/>
                </a:solidFill>
              </a:rPr>
              <a:t>Schriftgröße: 16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10CF3F2-1EF5-431B-893E-ABB1768125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8342" y="268288"/>
            <a:ext cx="185462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28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mit Fußzei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0CE21B8A-F1BA-4DF5-BF37-9F8994E6E6FF}"/>
              </a:ext>
            </a:extLst>
          </p:cNvPr>
          <p:cNvSpPr txBox="1"/>
          <p:nvPr userDrawn="1"/>
        </p:nvSpPr>
        <p:spPr>
          <a:xfrm>
            <a:off x="8090369" y="4841114"/>
            <a:ext cx="6926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C105A1D9-8080-F24A-A359-F01889A06317}" type="slidenum">
              <a:rPr lang="de-DE" sz="800" smtClean="0">
                <a:solidFill>
                  <a:srgbClr val="002B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de-DE" sz="800">
              <a:solidFill>
                <a:srgbClr val="002B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419F6F94-21AC-4B32-8654-21676D160C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9051" y="4842901"/>
            <a:ext cx="7857675" cy="121324"/>
          </a:xfrm>
          <a:prstGeom prst="rect">
            <a:avLst/>
          </a:prstGeom>
        </p:spPr>
        <p:txBody>
          <a:bodyPr/>
          <a:lstStyle>
            <a:lvl1pPr>
              <a:defRPr cap="none">
                <a:solidFill>
                  <a:srgbClr val="002B51"/>
                </a:solidFill>
              </a:defRPr>
            </a:lvl1pPr>
          </a:lstStyle>
          <a:p>
            <a:pPr defTabSz="914400">
              <a:defRPr/>
            </a:pPr>
            <a:r>
              <a:rPr lang="de-DE" kern="0"/>
              <a:t>24. Juli 2020 | Titel Präsentation | Name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30B9DD0-6687-4C1C-8E7E-88552873755D}"/>
              </a:ext>
            </a:extLst>
          </p:cNvPr>
          <p:cNvSpPr txBox="1"/>
          <p:nvPr userDrawn="1"/>
        </p:nvSpPr>
        <p:spPr>
          <a:xfrm>
            <a:off x="9270702" y="379180"/>
            <a:ext cx="1062474" cy="461665"/>
          </a:xfrm>
          <a:prstGeom prst="rect">
            <a:avLst/>
          </a:prstGeom>
          <a:solidFill>
            <a:srgbClr val="E94E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233/78/36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433A538-2368-4A0C-B600-0CC4015D760A}"/>
              </a:ext>
            </a:extLst>
          </p:cNvPr>
          <p:cNvSpPr txBox="1"/>
          <p:nvPr userDrawn="1"/>
        </p:nvSpPr>
        <p:spPr>
          <a:xfrm>
            <a:off x="9270702" y="936622"/>
            <a:ext cx="1062474" cy="461665"/>
          </a:xfrm>
          <a:prstGeom prst="rect">
            <a:avLst/>
          </a:prstGeom>
          <a:solidFill>
            <a:srgbClr val="008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0/143/151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07BBAE6-DE82-40B8-90F4-3BCECC8E16EB}"/>
              </a:ext>
            </a:extLst>
          </p:cNvPr>
          <p:cNvSpPr txBox="1"/>
          <p:nvPr userDrawn="1"/>
        </p:nvSpPr>
        <p:spPr>
          <a:xfrm>
            <a:off x="9270702" y="1494064"/>
            <a:ext cx="1062474" cy="461665"/>
          </a:xfrm>
          <a:prstGeom prst="rect">
            <a:avLst/>
          </a:prstGeom>
          <a:solidFill>
            <a:srgbClr val="002B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0/43/81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D791D44-B58E-46EC-84D7-27201D00D84B}"/>
              </a:ext>
            </a:extLst>
          </p:cNvPr>
          <p:cNvSpPr txBox="1"/>
          <p:nvPr userDrawn="1"/>
        </p:nvSpPr>
        <p:spPr>
          <a:xfrm>
            <a:off x="9270702" y="2051506"/>
            <a:ext cx="1062474" cy="461665"/>
          </a:xfrm>
          <a:prstGeom prst="rect">
            <a:avLst/>
          </a:prstGeom>
          <a:solidFill>
            <a:srgbClr val="4E6C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78/108/134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2CC7CE0-1D1F-405A-857E-999BF3C0B7DD}"/>
              </a:ext>
            </a:extLst>
          </p:cNvPr>
          <p:cNvSpPr txBox="1"/>
          <p:nvPr userDrawn="1"/>
        </p:nvSpPr>
        <p:spPr>
          <a:xfrm>
            <a:off x="9270702" y="2608948"/>
            <a:ext cx="1062474" cy="461665"/>
          </a:xfrm>
          <a:prstGeom prst="rect">
            <a:avLst/>
          </a:prstGeom>
          <a:solidFill>
            <a:srgbClr val="8096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128/150/169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F3C47CC-521B-46B8-BFBB-A1EAA9F8A39F}"/>
              </a:ext>
            </a:extLst>
          </p:cNvPr>
          <p:cNvSpPr txBox="1"/>
          <p:nvPr userDrawn="1"/>
        </p:nvSpPr>
        <p:spPr>
          <a:xfrm>
            <a:off x="9270702" y="3166390"/>
            <a:ext cx="1062474" cy="461665"/>
          </a:xfrm>
          <a:prstGeom prst="rect">
            <a:avLst/>
          </a:prstGeom>
          <a:solidFill>
            <a:srgbClr val="4A4A4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74/74/73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AD167B7-7B8B-42A1-8FE6-5CEC2F85DB6D}"/>
              </a:ext>
            </a:extLst>
          </p:cNvPr>
          <p:cNvSpPr txBox="1"/>
          <p:nvPr userDrawn="1"/>
        </p:nvSpPr>
        <p:spPr>
          <a:xfrm>
            <a:off x="9270702" y="3723832"/>
            <a:ext cx="1062474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127/127/127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5F3F3F40-C690-457D-BA2D-AB0790035FF8}"/>
              </a:ext>
            </a:extLst>
          </p:cNvPr>
          <p:cNvSpPr txBox="1"/>
          <p:nvPr userDrawn="1"/>
        </p:nvSpPr>
        <p:spPr>
          <a:xfrm>
            <a:off x="9270702" y="4281274"/>
            <a:ext cx="1062474" cy="461665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191/191/191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64BBA89-6EEF-4E02-8E70-3BCB5198B503}"/>
              </a:ext>
            </a:extLst>
          </p:cNvPr>
          <p:cNvSpPr txBox="1"/>
          <p:nvPr userDrawn="1"/>
        </p:nvSpPr>
        <p:spPr>
          <a:xfrm>
            <a:off x="9270702" y="4842901"/>
            <a:ext cx="1062474" cy="461665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214/214/214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CC5385F-19C6-47FD-AD55-BA52F1FB2498}"/>
              </a:ext>
            </a:extLst>
          </p:cNvPr>
          <p:cNvSpPr txBox="1"/>
          <p:nvPr userDrawn="1"/>
        </p:nvSpPr>
        <p:spPr>
          <a:xfrm>
            <a:off x="9270702" y="-235120"/>
            <a:ext cx="1590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solidFill>
                  <a:schemeClr val="tx1"/>
                </a:solidFill>
              </a:rPr>
              <a:t>Schriftart: Arial</a:t>
            </a:r>
            <a:br>
              <a:rPr lang="de-DE" sz="1400">
                <a:solidFill>
                  <a:schemeClr val="tx1"/>
                </a:solidFill>
              </a:rPr>
            </a:br>
            <a:r>
              <a:rPr lang="de-DE" sz="1400">
                <a:solidFill>
                  <a:schemeClr val="tx1"/>
                </a:solidFill>
              </a:rPr>
              <a:t>Schriftgröße: 16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47CF8C-B9D7-4AD1-B07C-DB327A4FD9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8342" y="268288"/>
            <a:ext cx="185462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8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280">
          <p15:clr>
            <a:srgbClr val="FBAE40"/>
          </p15:clr>
        </p15:guide>
        <p15:guide id="3" orient="horz" pos="46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2D8F7CF-26BC-46AB-A8E0-81053C47E9D7}"/>
              </a:ext>
            </a:extLst>
          </p:cNvPr>
          <p:cNvSpPr txBox="1"/>
          <p:nvPr userDrawn="1"/>
        </p:nvSpPr>
        <p:spPr>
          <a:xfrm>
            <a:off x="9270702" y="379180"/>
            <a:ext cx="1062474" cy="461665"/>
          </a:xfrm>
          <a:prstGeom prst="rect">
            <a:avLst/>
          </a:prstGeom>
          <a:solidFill>
            <a:srgbClr val="E94E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233/78/36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F1C2446-8A4F-4DD8-814B-023BD2EA6C75}"/>
              </a:ext>
            </a:extLst>
          </p:cNvPr>
          <p:cNvSpPr txBox="1"/>
          <p:nvPr userDrawn="1"/>
        </p:nvSpPr>
        <p:spPr>
          <a:xfrm>
            <a:off x="9270702" y="936622"/>
            <a:ext cx="1062474" cy="461665"/>
          </a:xfrm>
          <a:prstGeom prst="rect">
            <a:avLst/>
          </a:prstGeom>
          <a:solidFill>
            <a:srgbClr val="008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0/143/151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27CE670-A113-4DD1-A4C0-34DC4696B79F}"/>
              </a:ext>
            </a:extLst>
          </p:cNvPr>
          <p:cNvSpPr txBox="1"/>
          <p:nvPr userDrawn="1"/>
        </p:nvSpPr>
        <p:spPr>
          <a:xfrm>
            <a:off x="9270702" y="1494064"/>
            <a:ext cx="1062474" cy="461665"/>
          </a:xfrm>
          <a:prstGeom prst="rect">
            <a:avLst/>
          </a:prstGeom>
          <a:solidFill>
            <a:srgbClr val="002B5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0/43/81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C4FCBF1-242F-4AEC-95D1-2AFACC2A4352}"/>
              </a:ext>
            </a:extLst>
          </p:cNvPr>
          <p:cNvSpPr txBox="1"/>
          <p:nvPr userDrawn="1"/>
        </p:nvSpPr>
        <p:spPr>
          <a:xfrm>
            <a:off x="9270702" y="2051506"/>
            <a:ext cx="1062474" cy="461665"/>
          </a:xfrm>
          <a:prstGeom prst="rect">
            <a:avLst/>
          </a:prstGeom>
          <a:solidFill>
            <a:srgbClr val="4E6C8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78/108/134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8C47997-A08A-497C-9124-48FABC99BFD6}"/>
              </a:ext>
            </a:extLst>
          </p:cNvPr>
          <p:cNvSpPr txBox="1"/>
          <p:nvPr userDrawn="1"/>
        </p:nvSpPr>
        <p:spPr>
          <a:xfrm>
            <a:off x="9270702" y="2608948"/>
            <a:ext cx="1062474" cy="461665"/>
          </a:xfrm>
          <a:prstGeom prst="rect">
            <a:avLst/>
          </a:prstGeom>
          <a:solidFill>
            <a:srgbClr val="8096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128/150/169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12E01C3-3739-42D3-8AFA-4A4AF39BC244}"/>
              </a:ext>
            </a:extLst>
          </p:cNvPr>
          <p:cNvSpPr txBox="1"/>
          <p:nvPr userDrawn="1"/>
        </p:nvSpPr>
        <p:spPr>
          <a:xfrm>
            <a:off x="9270702" y="3166390"/>
            <a:ext cx="1062474" cy="461665"/>
          </a:xfrm>
          <a:prstGeom prst="rect">
            <a:avLst/>
          </a:prstGeom>
          <a:solidFill>
            <a:srgbClr val="4A4A49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74/74/73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0CC956C-2129-41B4-93B8-F5C7A09CABAE}"/>
              </a:ext>
            </a:extLst>
          </p:cNvPr>
          <p:cNvSpPr txBox="1"/>
          <p:nvPr userDrawn="1"/>
        </p:nvSpPr>
        <p:spPr>
          <a:xfrm>
            <a:off x="9270702" y="3723832"/>
            <a:ext cx="1062474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127/127/127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E932E62-C22E-4FF0-9EEB-30AB8D0BD2FE}"/>
              </a:ext>
            </a:extLst>
          </p:cNvPr>
          <p:cNvSpPr txBox="1"/>
          <p:nvPr userDrawn="1"/>
        </p:nvSpPr>
        <p:spPr>
          <a:xfrm>
            <a:off x="9270702" y="4281274"/>
            <a:ext cx="1062474" cy="461665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191/191/191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7D9A5B1-D7FF-4F01-9B6E-7A3FF0FA1CAD}"/>
              </a:ext>
            </a:extLst>
          </p:cNvPr>
          <p:cNvSpPr txBox="1"/>
          <p:nvPr userDrawn="1"/>
        </p:nvSpPr>
        <p:spPr>
          <a:xfrm>
            <a:off x="9270702" y="4842901"/>
            <a:ext cx="1062474" cy="461665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>
                <a:solidFill>
                  <a:schemeClr val="bg2"/>
                </a:solidFill>
              </a:rPr>
              <a:t>RGB: 214/214/214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EC59E5F-7D1E-4A80-9FE8-B3DCE5A704F2}"/>
              </a:ext>
            </a:extLst>
          </p:cNvPr>
          <p:cNvSpPr txBox="1"/>
          <p:nvPr userDrawn="1"/>
        </p:nvSpPr>
        <p:spPr>
          <a:xfrm>
            <a:off x="9270702" y="-235120"/>
            <a:ext cx="1590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solidFill>
                  <a:schemeClr val="tx1"/>
                </a:solidFill>
              </a:rPr>
              <a:t>Schriftart: Arial</a:t>
            </a:r>
            <a:br>
              <a:rPr lang="de-DE" sz="1400">
                <a:solidFill>
                  <a:schemeClr val="tx1"/>
                </a:solidFill>
              </a:rPr>
            </a:br>
            <a:r>
              <a:rPr lang="de-DE" sz="1400">
                <a:solidFill>
                  <a:schemeClr val="tx1"/>
                </a:solidFill>
              </a:rPr>
              <a:t>Schriftgröße: 16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4FAC6A-8D9E-4CC8-87D8-279549F237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8342" y="268288"/>
            <a:ext cx="1854628" cy="540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280" userDrawn="1">
          <p15:clr>
            <a:srgbClr val="FBAE40"/>
          </p15:clr>
        </p15:guide>
        <p15:guide id="3" orient="horz" pos="46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557C2B57-EC7C-F640-B938-DE3F830C9F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835" y="4847325"/>
            <a:ext cx="5062105" cy="2746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 cap="none" baseline="0">
                <a:solidFill>
                  <a:srgbClr val="002B51"/>
                </a:solidFill>
              </a:defRPr>
            </a:lvl1pPr>
          </a:lstStyle>
          <a:p>
            <a:pPr defTabSz="914400">
              <a:defRPr/>
            </a:pPr>
            <a:r>
              <a:rPr lang="de-DE" kern="0"/>
              <a:t>24. Juli 2020 | Titel Präsentation | Name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0" r:id="rId2"/>
    <p:sldLayoutId id="2147483666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67" r:id="rId13"/>
    <p:sldLayoutId id="2147483649" r:id="rId14"/>
    <p:sldLayoutId id="2147483676" r:id="rId15"/>
    <p:sldLayoutId id="2147483654" r:id="rId16"/>
    <p:sldLayoutId id="2147483677" r:id="rId17"/>
    <p:sldLayoutId id="2147483671" r:id="rId18"/>
    <p:sldLayoutId id="2147483655" r:id="rId19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800" kern="1200" cap="all" spc="300">
          <a:solidFill>
            <a:schemeClr val="tx2">
              <a:lumMod val="75000"/>
            </a:schemeClr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2">
              <a:lumMod val="7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2">
              <a:lumMod val="7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2">
              <a:lumMod val="7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2">
              <a:lumMod val="7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2">
              <a:lumMod val="7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49" userDrawn="1">
          <p15:clr>
            <a:srgbClr val="F26B43"/>
          </p15:clr>
        </p15:guide>
        <p15:guide id="2" pos="226" userDrawn="1">
          <p15:clr>
            <a:srgbClr val="F26B43"/>
          </p15:clr>
        </p15:guide>
        <p15:guide id="4" orient="horz" pos="3003" userDrawn="1">
          <p15:clr>
            <a:srgbClr val="F26B43"/>
          </p15:clr>
        </p15:guide>
        <p15:guide id="6" pos="4309" userDrawn="1">
          <p15:clr>
            <a:srgbClr val="F26B43"/>
          </p15:clr>
        </p15:guide>
        <p15:guide id="7" pos="5534" userDrawn="1">
          <p15:clr>
            <a:srgbClr val="F26B43"/>
          </p15:clr>
        </p15:guide>
        <p15:guide id="8" orient="horz" pos="169" userDrawn="1">
          <p15:clr>
            <a:srgbClr val="F26B43"/>
          </p15:clr>
        </p15:guide>
        <p15:guide id="9" orient="horz" pos="237" userDrawn="1">
          <p15:clr>
            <a:srgbClr val="F26B43"/>
          </p15:clr>
        </p15:guide>
        <p15:guide id="10" orient="horz" pos="6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3D3F2-0909-4FF9-AC80-6928C67CA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11912"/>
            <a:ext cx="9144000" cy="342603"/>
          </a:xfrm>
        </p:spPr>
        <p:txBody>
          <a:bodyPr/>
          <a:lstStyle/>
          <a:p>
            <a:r>
              <a:rPr lang="de-DE"/>
              <a:t>COMPOSITES UNITED TRAINEE-PROGRAMM</a:t>
            </a:r>
            <a:br>
              <a:rPr lang="de-DE"/>
            </a:br>
            <a:r>
              <a:rPr lang="de-DE"/>
              <a:t>Wintersemester 2026/27</a:t>
            </a:r>
          </a:p>
        </p:txBody>
      </p:sp>
    </p:spTree>
    <p:extLst>
      <p:ext uri="{BB962C8B-B14F-4D97-AF65-F5344CB8AC3E}">
        <p14:creationId xmlns:p14="http://schemas.microsoft.com/office/powerpoint/2010/main" val="72706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FC807E-23FC-7B13-9AEC-8C90B9B7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 Trainee-Programm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3D76C1-5856-D2D3-EAB3-2D1998EEBB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9409" y="1632982"/>
            <a:ext cx="8420483" cy="3346934"/>
          </a:xfrm>
        </p:spPr>
        <p:txBody>
          <a:bodyPr vert="horz" lIns="0" tIns="0" rIns="0" bIns="0" rtlCol="0" anchor="t">
            <a:noAutofit/>
          </a:bodyPr>
          <a:lstStyle/>
          <a:p>
            <a:pPr algn="just">
              <a:spcBef>
                <a:spcPts val="0"/>
              </a:spcBef>
            </a:pPr>
            <a:r>
              <a:rPr lang="de-DE" altLang="de-DE" sz="1400" dirty="0">
                <a:ea typeface="ＭＳ Ｐゴシック"/>
              </a:rPr>
              <a:t>Das CU Trainee-Programm richtet sich an Studierende, die neben ihrem Studium die Chance nutzen wollen, eine zusätzliche fachliche Ausbildung auf dem Gebiet der Faserverbundwerkstoffe zu erhalten.</a:t>
            </a:r>
          </a:p>
          <a:p>
            <a:pPr algn="just">
              <a:spcBef>
                <a:spcPts val="0"/>
              </a:spcBef>
            </a:pPr>
            <a:r>
              <a:rPr lang="de-DE" altLang="de-DE" sz="1400">
                <a:ea typeface="ＭＳ Ｐゴシック"/>
              </a:rPr>
              <a:t>Das studienbegleitende Programm ist auf zwei Semester aufgeteilt: Im ersten Semester geht es darum, theoretische Grundlagen zu erlernen, die dann im zweiten Semester im Rahmen der Abschlussarbeit angewendet werden.</a:t>
            </a:r>
          </a:p>
          <a:p>
            <a:pPr algn="just">
              <a:spcBef>
                <a:spcPts val="0"/>
              </a:spcBef>
            </a:pPr>
            <a:r>
              <a:rPr lang="de-DE" altLang="de-DE" sz="1400">
                <a:ea typeface="ＭＳ Ｐゴシック" panose="020B0600070205080204" pitchFamily="34" charset="-128"/>
              </a:rPr>
              <a:t>Der CU bietet auf diese Weise den Trainees die Möglichkeit, mit etablierten Fachleuten aus den Mitgliedsunternehmen und -instituten in Kontakt zu treten. Darüber hinaus bekommen die Studierenden einen Überblick über die aktuellen Geschehnisse in Forschung und Industrie.</a:t>
            </a:r>
          </a:p>
          <a:p>
            <a:pPr algn="just">
              <a:spcBef>
                <a:spcPts val="0"/>
              </a:spcBef>
            </a:pPr>
            <a:r>
              <a:rPr lang="de-DE" altLang="de-DE" sz="1400">
                <a:ea typeface="ＭＳ Ｐゴシック" panose="020B0600070205080204" pitchFamily="34" charset="-128"/>
              </a:rPr>
              <a:t>Ziel des Trainee-Programms ist es außerdem, den Mitgliedsfirmen die Möglichkeit zu geben, schon früh mit engagiertem Nachwuchs in Kontakt zu treten und auf diese Weise kompetenten Nachwuchs für die Zukunft zu gewinnen.</a:t>
            </a:r>
          </a:p>
        </p:txBody>
      </p:sp>
      <p:sp>
        <p:nvSpPr>
          <p:cNvPr id="7" name="Untertitel 1">
            <a:extLst>
              <a:ext uri="{FF2B5EF4-FFF2-40B4-BE49-F238E27FC236}">
                <a16:creationId xmlns:a16="http://schemas.microsoft.com/office/drawing/2014/main" id="{4FB2FF20-452F-8DD9-D7F0-E4E00BCC3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42" y="1034237"/>
            <a:ext cx="8417528" cy="373768"/>
          </a:xfrm>
        </p:spPr>
        <p:txBody>
          <a:bodyPr/>
          <a:lstStyle/>
          <a:p>
            <a:r>
              <a:rPr lang="de-DE">
                <a:solidFill>
                  <a:srgbClr val="E94E24"/>
                </a:solidFill>
              </a:rPr>
              <a:t>Ziel des Programms</a:t>
            </a:r>
          </a:p>
        </p:txBody>
      </p:sp>
    </p:spTree>
    <p:extLst>
      <p:ext uri="{BB962C8B-B14F-4D97-AF65-F5344CB8AC3E}">
        <p14:creationId xmlns:p14="http://schemas.microsoft.com/office/powerpoint/2010/main" val="159924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358A5-4A1B-1F77-6CCD-EF7E65FF0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903539C-286E-A0BE-33EE-AEB718DA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 Trainee-Programm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BCB1914-D841-506E-6422-790B402BC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442" y="1525947"/>
            <a:ext cx="8420483" cy="3346934"/>
          </a:xfrm>
        </p:spPr>
        <p:txBody>
          <a:bodyPr vert="horz" lIns="0" tIns="0" rIns="0" bIns="0" rtlCol="0" anchor="t">
            <a:noAutofit/>
          </a:bodyPr>
          <a:lstStyle/>
          <a:p>
            <a:pPr algn="just"/>
            <a:r>
              <a:rPr lang="de-DE" altLang="de-DE" sz="1600" b="1">
                <a:ea typeface="ＭＳ Ｐゴシック" panose="020B0600070205080204" pitchFamily="34" charset="-128"/>
              </a:rPr>
              <a:t>1. Semester: Grundlagen zum Thema Faserverbundwerkstoffe</a:t>
            </a:r>
          </a:p>
          <a:p>
            <a:pPr algn="just">
              <a:spcBef>
                <a:spcPts val="0"/>
              </a:spcBef>
            </a:pPr>
            <a:r>
              <a:rPr lang="de-DE" altLang="de-DE" sz="1400">
                <a:ea typeface="ＭＳ Ｐゴシック"/>
              </a:rPr>
              <a:t>Um den Studierenden das Thema Faserverbundwerkstoffe näher zu bringen, finden </a:t>
            </a:r>
            <a:r>
              <a:rPr lang="de-DE" altLang="de-DE" sz="1400">
                <a:solidFill>
                  <a:srgbClr val="E75128"/>
                </a:solidFill>
                <a:ea typeface="ＭＳ Ｐゴシック"/>
              </a:rPr>
              <a:t>7 Vorlesungstage </a:t>
            </a:r>
            <a:r>
              <a:rPr lang="de-DE" altLang="de-DE" sz="1400">
                <a:ea typeface="ＭＳ Ｐゴシック"/>
              </a:rPr>
              <a:t>bei führenden Forschungseinrichtungen zu unterschiedlichen Faserverbundthemen statt. Der Umfang der angebotenen Vorlesungstage entspricht 2 Semesterwochenstunden (3 ECTS Points). </a:t>
            </a:r>
          </a:p>
          <a:p>
            <a:pPr algn="just">
              <a:spcBef>
                <a:spcPts val="0"/>
              </a:spcBef>
            </a:pPr>
            <a:r>
              <a:rPr lang="de-DE" altLang="de-DE" sz="1400">
                <a:ea typeface="ＭＳ Ｐゴシック" panose="020B0600070205080204" pitchFamily="34" charset="-128"/>
              </a:rPr>
              <a:t>Die Inhalte der Vorlesungstage sind so gewählt, dass die Studierenden fundierte Kenntnisse über die </a:t>
            </a:r>
            <a:r>
              <a:rPr lang="de-DE" altLang="de-DE" sz="1400">
                <a:solidFill>
                  <a:srgbClr val="E75128"/>
                </a:solidFill>
                <a:ea typeface="ＭＳ Ｐゴシック" panose="020B0600070205080204" pitchFamily="34" charset="-128"/>
              </a:rPr>
              <a:t>wichtigsten Themengebiete der Faserverbundtechnologie </a:t>
            </a:r>
            <a:r>
              <a:rPr lang="de-DE" altLang="de-DE" sz="1400">
                <a:ea typeface="ＭＳ Ｐゴシック" panose="020B0600070205080204" pitchFamily="34" charset="-128"/>
              </a:rPr>
              <a:t>bekommen</a:t>
            </a:r>
            <a:r>
              <a:rPr lang="de-DE" altLang="de-DE" sz="1100">
                <a:ea typeface="ＭＳ Ｐゴシック" panose="020B0600070205080204" pitchFamily="34" charset="-128"/>
              </a:rPr>
              <a:t>. </a:t>
            </a:r>
          </a:p>
          <a:p>
            <a:pPr algn="just">
              <a:spcBef>
                <a:spcPts val="0"/>
              </a:spcBef>
            </a:pPr>
            <a:r>
              <a:rPr lang="de-DE" altLang="de-DE" sz="1400">
                <a:ea typeface="ＭＳ Ｐゴシック" panose="020B0600070205080204" pitchFamily="34" charset="-128"/>
              </a:rPr>
              <a:t>Die Vorlesungen finden meistenteils in deutscher Sprache statt</a:t>
            </a:r>
            <a:r>
              <a:rPr lang="de-DE" altLang="de-DE" sz="800">
                <a:ea typeface="ＭＳ Ｐゴシック" panose="020B0600070205080204" pitchFamily="34" charset="-128"/>
              </a:rPr>
              <a:t>.</a:t>
            </a:r>
            <a:endParaRPr lang="de-DE" altLang="de-DE" sz="900">
              <a:ea typeface="ＭＳ Ｐゴシック" panose="020B0600070205080204" pitchFamily="34" charset="-128"/>
            </a:endParaRPr>
          </a:p>
          <a:p>
            <a:pPr algn="just"/>
            <a:r>
              <a:rPr lang="de-DE" altLang="de-DE" sz="1600" b="1">
                <a:ea typeface="ＭＳ Ｐゴシック" panose="020B0600070205080204" pitchFamily="34" charset="-128"/>
              </a:rPr>
              <a:t>2. Semester: Abschlussarbeit</a:t>
            </a:r>
          </a:p>
          <a:p>
            <a:pPr>
              <a:spcBef>
                <a:spcPts val="0"/>
              </a:spcBef>
            </a:pPr>
            <a:r>
              <a:rPr lang="de-DE" altLang="de-DE" sz="1400">
                <a:ea typeface="ＭＳ Ｐゴシック"/>
              </a:rPr>
              <a:t>Der zweite Teil des Trainee-Programms beinhaltet optional die </a:t>
            </a:r>
            <a:r>
              <a:rPr lang="de-DE" altLang="de-DE" sz="1400">
                <a:solidFill>
                  <a:srgbClr val="E75128"/>
                </a:solidFill>
                <a:ea typeface="ＭＳ Ｐゴシック"/>
              </a:rPr>
              <a:t>Abschlussarbeit</a:t>
            </a:r>
            <a:r>
              <a:rPr lang="de-DE" altLang="de-DE" sz="1400">
                <a:ea typeface="ＭＳ Ｐゴシック"/>
              </a:rPr>
              <a:t> in Zusammenarbeit mit einem Industriepartner des CU. </a:t>
            </a:r>
          </a:p>
        </p:txBody>
      </p:sp>
      <p:sp>
        <p:nvSpPr>
          <p:cNvPr id="7" name="Untertitel 1">
            <a:extLst>
              <a:ext uri="{FF2B5EF4-FFF2-40B4-BE49-F238E27FC236}">
                <a16:creationId xmlns:a16="http://schemas.microsoft.com/office/drawing/2014/main" id="{6482A9FD-C4EB-9BA6-193B-E60B55E46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42" y="1034237"/>
            <a:ext cx="8417528" cy="373768"/>
          </a:xfrm>
        </p:spPr>
        <p:txBody>
          <a:bodyPr/>
          <a:lstStyle/>
          <a:p>
            <a:r>
              <a:rPr lang="de-DE">
                <a:solidFill>
                  <a:srgbClr val="E94E24"/>
                </a:solidFill>
              </a:rPr>
              <a:t>Semesteraufteilung</a:t>
            </a:r>
          </a:p>
        </p:txBody>
      </p:sp>
    </p:spTree>
    <p:extLst>
      <p:ext uri="{BB962C8B-B14F-4D97-AF65-F5344CB8AC3E}">
        <p14:creationId xmlns:p14="http://schemas.microsoft.com/office/powerpoint/2010/main" val="385017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FC807E-23FC-7B13-9AEC-8C90B9B7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 Trainee-Programm</a:t>
            </a:r>
          </a:p>
        </p:txBody>
      </p:sp>
      <p:sp>
        <p:nvSpPr>
          <p:cNvPr id="7" name="Untertitel 1">
            <a:extLst>
              <a:ext uri="{FF2B5EF4-FFF2-40B4-BE49-F238E27FC236}">
                <a16:creationId xmlns:a16="http://schemas.microsoft.com/office/drawing/2014/main" id="{4FB2FF20-452F-8DD9-D7F0-E4E00BCC3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42" y="1034237"/>
            <a:ext cx="8417528" cy="373768"/>
          </a:xfrm>
        </p:spPr>
        <p:txBody>
          <a:bodyPr/>
          <a:lstStyle/>
          <a:p>
            <a:r>
              <a:rPr lang="de-DE">
                <a:solidFill>
                  <a:srgbClr val="E94E24"/>
                </a:solidFill>
              </a:rPr>
              <a:t>Stationen des Vorlesungsprogramms </a:t>
            </a:r>
            <a:r>
              <a:rPr lang="de-DE" sz="900">
                <a:solidFill>
                  <a:schemeClr val="tx1"/>
                </a:solidFill>
              </a:rPr>
              <a:t>(Reihenfolge nicht relevant)</a:t>
            </a:r>
            <a:endParaRPr lang="de-DE">
              <a:solidFill>
                <a:schemeClr val="tx1"/>
              </a:solidFill>
            </a:endParaRP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C8CA4865-0B77-7AD6-22C5-A6B877203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904656"/>
              </p:ext>
            </p:extLst>
          </p:nvPr>
        </p:nvGraphicFramePr>
        <p:xfrm>
          <a:off x="365442" y="1545771"/>
          <a:ext cx="7922215" cy="3074131"/>
        </p:xfrm>
        <a:graphic>
          <a:graphicData uri="http://schemas.openxmlformats.org/drawingml/2006/table">
            <a:tbl>
              <a:tblPr/>
              <a:tblGrid>
                <a:gridCol w="3147015">
                  <a:extLst>
                    <a:ext uri="{9D8B030D-6E8A-4147-A177-3AD203B41FA5}">
                      <a16:colId xmlns:a16="http://schemas.microsoft.com/office/drawing/2014/main" val="1668297685"/>
                    </a:ext>
                  </a:extLst>
                </a:gridCol>
                <a:gridCol w="2640383">
                  <a:extLst>
                    <a:ext uri="{9D8B030D-6E8A-4147-A177-3AD203B41FA5}">
                      <a16:colId xmlns:a16="http://schemas.microsoft.com/office/drawing/2014/main" val="295313262"/>
                    </a:ext>
                  </a:extLst>
                </a:gridCol>
                <a:gridCol w="2134817">
                  <a:extLst>
                    <a:ext uri="{9D8B030D-6E8A-4147-A177-3AD203B41FA5}">
                      <a16:colId xmlns:a16="http://schemas.microsoft.com/office/drawing/2014/main" val="3262750780"/>
                    </a:ext>
                  </a:extLst>
                </a:gridCol>
              </a:tblGrid>
              <a:tr h="296158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Dozent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Veranstaltungsort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026331"/>
                  </a:ext>
                </a:extLst>
              </a:tr>
              <a:tr h="356734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</a:t>
                      </a:r>
                      <a:r>
                        <a:rPr lang="de-DE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Ceramic</a:t>
                      </a:r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Composites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Koch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 Augsburg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250424"/>
                  </a:ext>
                </a:extLst>
              </a:tr>
              <a:tr h="356734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Thermoplaste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Henning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ICT Pfinztal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763899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Fasertechnologie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Textile </a:t>
                      </a:r>
                      <a:r>
                        <a:rPr lang="de-DE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Preformtechnologie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Erik Frank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Gerd Falk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DITF / Denkendorf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IFB /Uni Stuttgart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259259"/>
                  </a:ext>
                </a:extLst>
              </a:tr>
              <a:tr h="317346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Epoxidharze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Brauner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FH Nordwestschweiz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472251"/>
                  </a:ext>
                </a:extLst>
              </a:tr>
              <a:tr h="296158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Prüftechnik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Breuer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IVW Kaiserslautern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052514"/>
                  </a:ext>
                </a:extLst>
              </a:tr>
              <a:tr h="365151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Strukturmechanik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Unckenbold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PFH Stade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63124"/>
                  </a:ext>
                </a:extLst>
              </a:tr>
              <a:tr h="647696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Hybride Composites und Prüfmethoden für Faserverbundwerkstoffe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Scheffler, Prof. Spickenheuer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Cherif, 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Ridzewski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IPF Dresden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 Dresden </a:t>
                      </a:r>
                    </a:p>
                    <a:p>
                      <a:pPr algn="l" fontAlgn="b"/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IMA Dresden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072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65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FC807E-23FC-7B13-9AEC-8C90B9B7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 Trainee-Programm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3D76C1-5856-D2D3-EAB3-2D1998EEBB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1400"/>
              <a:t>Zum Abschluss des ersten Semesters erfolgt eine schriftliche Prüfung, in der alle behandelten Themenblöcke abgefragt werden. Die Fragen werden von den jeweiligen Professoren und Referenten gestellt.</a:t>
            </a:r>
          </a:p>
          <a:p>
            <a:r>
              <a:rPr lang="de-DE" sz="1400">
                <a:solidFill>
                  <a:srgbClr val="FF0000"/>
                </a:solidFill>
              </a:rPr>
              <a:t>Die Anerkennung der Prüfung wird individuell durch die jeweilige Hochschule bzw. den Professor geregelt. Jeder Studierende muss entsprechend individuell klären, ob eine Möglichkeit zur Anrechnung an seiner Hochschule möglich ist.</a:t>
            </a:r>
          </a:p>
          <a:p>
            <a:r>
              <a:rPr lang="de-DE" sz="1400"/>
              <a:t>Jeder Studierende erhält nach erfolgreichem Abschluss des ersten Semesters und der schriftlichen Prüfung eine Teilnahmebescheinigung mit Leistungsnachweis.</a:t>
            </a:r>
          </a:p>
          <a:p>
            <a:endParaRPr lang="de-DE"/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0401D04B-B441-3684-357E-ACADF04AB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42" y="1034237"/>
            <a:ext cx="8417528" cy="373768"/>
          </a:xfrm>
        </p:spPr>
        <p:txBody>
          <a:bodyPr/>
          <a:lstStyle/>
          <a:p>
            <a:r>
              <a:rPr lang="de-DE">
                <a:solidFill>
                  <a:srgbClr val="E94E24"/>
                </a:solidFill>
              </a:rPr>
              <a:t>Prüfungsanerkennung</a:t>
            </a:r>
          </a:p>
        </p:txBody>
      </p:sp>
    </p:spTree>
    <p:extLst>
      <p:ext uri="{BB962C8B-B14F-4D97-AF65-F5344CB8AC3E}">
        <p14:creationId xmlns:p14="http://schemas.microsoft.com/office/powerpoint/2010/main" val="1020461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FC807E-23FC-7B13-9AEC-8C90B9B7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 Trainee-Programm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3D76C1-5856-D2D3-EAB3-2D1998EEBB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6662" y="1301678"/>
            <a:ext cx="8420483" cy="349334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de-DE" sz="1400" b="1" u="sng"/>
              <a:t>Bewerbungsschluss</a:t>
            </a:r>
            <a:r>
              <a:rPr lang="de-DE" sz="1400"/>
              <a:t> für das WS 2026/27 ist der </a:t>
            </a:r>
            <a:r>
              <a:rPr lang="de-DE" sz="1400" b="1">
                <a:solidFill>
                  <a:srgbClr val="FF0000"/>
                </a:solidFill>
              </a:rPr>
              <a:t>07.08.2026</a:t>
            </a:r>
          </a:p>
          <a:p>
            <a:r>
              <a:rPr lang="de-DE" sz="1400" b="1" u="sng"/>
              <a:t>Bewerbungskriterien: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1400"/>
              <a:t>abgeschlossenes Grundstudium / Bachelor-Studium. Das Programm richtet sich insbesondere an Studierende im Hauptdiplom oder im Masterstudium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1400"/>
              <a:t>Kenntnisse und besonderes Interesse im Bereich der Faserverbundwerkstoffe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1400"/>
              <a:t>Eigeninitiative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1400"/>
              <a:t>Programmzeitraum 10/26 – 03/27: Teilnahme an mind. 6 der 7 Veranstaltungen sowie der Abschlussklausur erforderlich (keine online-Teilnahme möglich)</a:t>
            </a:r>
          </a:p>
          <a:p>
            <a:r>
              <a:rPr lang="de-DE" sz="1400" b="1" u="sng"/>
              <a:t>Teilnehmerzahl: </a:t>
            </a:r>
            <a:r>
              <a:rPr lang="de-DE" sz="1400"/>
              <a:t>	Max. 14 Studierende, Reisekostenzuschuss </a:t>
            </a:r>
            <a:r>
              <a:rPr lang="de-DE" sz="1400" err="1"/>
              <a:t>p.P</a:t>
            </a:r>
            <a:r>
              <a:rPr lang="de-DE" sz="1400"/>
              <a:t>. max. 1.000 Euro </a:t>
            </a:r>
          </a:p>
          <a:p>
            <a:r>
              <a:rPr lang="de-DE" sz="1400" b="1" u="sng"/>
              <a:t>Auswahlkomitee:</a:t>
            </a:r>
            <a:r>
              <a:rPr lang="de-DE" sz="1400"/>
              <a:t> 	Die Bewerbungen werden von einer Jury des CU gesichtet und bewertet.</a:t>
            </a:r>
          </a:p>
          <a:p>
            <a:endParaRPr lang="de-DE" sz="1400"/>
          </a:p>
          <a:p>
            <a:endParaRPr lang="de-DE"/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0401D04B-B441-3684-357E-ACADF04AB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662" y="927910"/>
            <a:ext cx="8417528" cy="373768"/>
          </a:xfrm>
        </p:spPr>
        <p:txBody>
          <a:bodyPr/>
          <a:lstStyle/>
          <a:p>
            <a:r>
              <a:rPr lang="de-DE">
                <a:solidFill>
                  <a:srgbClr val="E94E24"/>
                </a:solidFill>
              </a:rPr>
              <a:t>Bewerbung und Auswahlverfahren</a:t>
            </a:r>
          </a:p>
        </p:txBody>
      </p:sp>
    </p:spTree>
    <p:extLst>
      <p:ext uri="{BB962C8B-B14F-4D97-AF65-F5344CB8AC3E}">
        <p14:creationId xmlns:p14="http://schemas.microsoft.com/office/powerpoint/2010/main" val="1873139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FC807E-23FC-7B13-9AEC-8C90B9B7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CU Trainee-Programm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3D76C1-5856-D2D3-EAB3-2D1998EEBB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0" tIns="0" rIns="0" bIns="0" rtlCol="0" anchor="t">
            <a:noAutofit/>
          </a:bodyPr>
          <a:lstStyle/>
          <a:p>
            <a:endParaRPr lang="de-DE" sz="1400"/>
          </a:p>
          <a:p>
            <a:r>
              <a:rPr lang="de-DE" sz="1400"/>
              <a:t>Bitte senden Sie Ihre vollständigen Bewerbungsunterlagen, Motivationsschreiben und aktuellen Leistungsnachweise ausschließlich </a:t>
            </a:r>
            <a:r>
              <a:rPr lang="de-DE" sz="1400" b="1" u="sng"/>
              <a:t>per </a:t>
            </a:r>
            <a:r>
              <a:rPr lang="de-DE" sz="1400" b="1" u="sng" err="1"/>
              <a:t>e-Mail</a:t>
            </a:r>
            <a:r>
              <a:rPr lang="de-DE" sz="1400" b="1" u="sng"/>
              <a:t> an: </a:t>
            </a:r>
            <a:r>
              <a:rPr lang="de-DE" sz="1400" b="1" u="sng">
                <a:solidFill>
                  <a:srgbClr val="FF0000"/>
                </a:solidFill>
              </a:rPr>
              <a:t>trainee-programm@composites-united.com</a:t>
            </a:r>
          </a:p>
          <a:p>
            <a:r>
              <a:rPr lang="de-DE" sz="1400"/>
              <a:t>Bitte achten Sie darauf, Ihre vollständigen Bewerbungsunterlagen </a:t>
            </a:r>
            <a:r>
              <a:rPr lang="de-DE" sz="1400" b="1">
                <a:solidFill>
                  <a:srgbClr val="FF0000"/>
                </a:solidFill>
              </a:rPr>
              <a:t>in einer Datei </a:t>
            </a:r>
            <a:r>
              <a:rPr lang="de-DE" sz="1400"/>
              <a:t>zu verschicken. Einzelne Dateien werden nicht angenommen.</a:t>
            </a:r>
          </a:p>
          <a:p>
            <a:r>
              <a:rPr lang="de-DE" sz="1400"/>
              <a:t>Die Bewerbungen sind in Deutsch einzureichen.</a:t>
            </a:r>
          </a:p>
          <a:p>
            <a:pPr>
              <a:lnSpc>
                <a:spcPct val="100000"/>
              </a:lnSpc>
            </a:pPr>
            <a:endParaRPr lang="de-DE" sz="1200"/>
          </a:p>
          <a:p>
            <a:pPr>
              <a:lnSpc>
                <a:spcPct val="100000"/>
              </a:lnSpc>
            </a:pPr>
            <a:r>
              <a:rPr lang="de-DE" sz="1200"/>
              <a:t>Weitere Informationen über den Composites United e.V. sowie über die Mitglieder finden Sie auf: </a:t>
            </a:r>
          </a:p>
          <a:p>
            <a:pPr>
              <a:lnSpc>
                <a:spcPct val="100000"/>
              </a:lnSpc>
            </a:pPr>
            <a:r>
              <a:rPr lang="de-DE" sz="1200" b="1">
                <a:solidFill>
                  <a:srgbClr val="FF0000"/>
                </a:solidFill>
              </a:rPr>
              <a:t>www.composites-united.com</a:t>
            </a:r>
          </a:p>
          <a:p>
            <a:pPr>
              <a:lnSpc>
                <a:spcPct val="100000"/>
              </a:lnSpc>
            </a:pPr>
            <a:endParaRPr lang="de-DE" sz="1200"/>
          </a:p>
          <a:p>
            <a:endParaRPr lang="de-DE"/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0401D04B-B441-3684-357E-ACADF04AB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42" y="1034237"/>
            <a:ext cx="8417528" cy="373768"/>
          </a:xfrm>
        </p:spPr>
        <p:txBody>
          <a:bodyPr/>
          <a:lstStyle/>
          <a:p>
            <a:r>
              <a:rPr lang="de-DE">
                <a:solidFill>
                  <a:srgbClr val="E94E24"/>
                </a:solidFill>
              </a:rPr>
              <a:t>Bewerbungsunterlagen</a:t>
            </a:r>
          </a:p>
        </p:txBody>
      </p:sp>
    </p:spTree>
    <p:extLst>
      <p:ext uri="{BB962C8B-B14F-4D97-AF65-F5344CB8AC3E}">
        <p14:creationId xmlns:p14="http://schemas.microsoft.com/office/powerpoint/2010/main" val="829633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1">
            <a:extLst>
              <a:ext uri="{FF2B5EF4-FFF2-40B4-BE49-F238E27FC236}">
                <a16:creationId xmlns:a16="http://schemas.microsoft.com/office/drawing/2014/main" id="{887E096C-E5F7-33BB-9C57-BCE20BE57D37}"/>
              </a:ext>
            </a:extLst>
          </p:cNvPr>
          <p:cNvSpPr txBox="1">
            <a:spLocks/>
          </p:cNvSpPr>
          <p:nvPr/>
        </p:nvSpPr>
        <p:spPr>
          <a:xfrm>
            <a:off x="4743450" y="2743200"/>
            <a:ext cx="4100513" cy="227885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>
                <a:solidFill>
                  <a:schemeClr val="bg1"/>
                </a:solidFill>
              </a:rPr>
              <a:t>Kontakt:</a:t>
            </a:r>
          </a:p>
          <a:p>
            <a:pPr marL="0" indent="0">
              <a:buNone/>
            </a:pPr>
            <a:endParaRPr lang="de-DE" sz="500" b="1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400">
                <a:solidFill>
                  <a:schemeClr val="bg1"/>
                </a:solidFill>
              </a:rPr>
              <a:t>Katharina Lechler</a:t>
            </a:r>
          </a:p>
          <a:p>
            <a:pPr marL="0" indent="0">
              <a:buNone/>
            </a:pPr>
            <a:r>
              <a:rPr lang="de-DE" sz="1400">
                <a:solidFill>
                  <a:schemeClr val="bg1"/>
                </a:solidFill>
              </a:rPr>
              <a:t>Composites United e.V. /</a:t>
            </a:r>
          </a:p>
          <a:p>
            <a:pPr marL="0" indent="0">
              <a:buNone/>
            </a:pPr>
            <a:r>
              <a:rPr lang="de-DE" sz="1400">
                <a:solidFill>
                  <a:schemeClr val="bg1"/>
                </a:solidFill>
              </a:rPr>
              <a:t>Composites United Leichtbau-Forschung gGmbH</a:t>
            </a:r>
          </a:p>
          <a:p>
            <a:pPr marL="0" indent="0">
              <a:buNone/>
            </a:pPr>
            <a:r>
              <a:rPr lang="de-DE" sz="1400" err="1">
                <a:solidFill>
                  <a:schemeClr val="bg1"/>
                </a:solidFill>
              </a:rPr>
              <a:t>Ottenbecker</a:t>
            </a:r>
            <a:r>
              <a:rPr lang="de-DE" sz="1400">
                <a:solidFill>
                  <a:schemeClr val="bg1"/>
                </a:solidFill>
              </a:rPr>
              <a:t> Damm 12</a:t>
            </a:r>
          </a:p>
          <a:p>
            <a:pPr marL="0" indent="0">
              <a:buNone/>
            </a:pPr>
            <a:r>
              <a:rPr lang="de-DE" sz="1400">
                <a:solidFill>
                  <a:schemeClr val="bg1"/>
                </a:solidFill>
              </a:rPr>
              <a:t>21684 Stade</a:t>
            </a:r>
          </a:p>
          <a:p>
            <a:pPr marL="0" indent="0">
              <a:buNone/>
            </a:pPr>
            <a:r>
              <a:rPr lang="de-DE" sz="1400">
                <a:solidFill>
                  <a:schemeClr val="bg1"/>
                </a:solidFill>
              </a:rPr>
              <a:t>Tel: 0170/3833586</a:t>
            </a:r>
          </a:p>
          <a:p>
            <a:pPr marL="0" indent="0">
              <a:buNone/>
            </a:pPr>
            <a:r>
              <a:rPr lang="de-DE" sz="1400">
                <a:solidFill>
                  <a:schemeClr val="bg1"/>
                </a:solidFill>
              </a:rPr>
              <a:t>Mail: katharina.lechler@composites-united.com</a:t>
            </a:r>
          </a:p>
          <a:p>
            <a:pPr marL="0" indent="0">
              <a:buNone/>
            </a:pPr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75011"/>
      </p:ext>
    </p:extLst>
  </p:cSld>
  <p:clrMapOvr>
    <a:masterClrMapping/>
  </p:clrMapOvr>
</p:sld>
</file>

<file path=ppt/theme/theme1.xml><?xml version="1.0" encoding="utf-8"?>
<a:theme xmlns:a="http://schemas.openxmlformats.org/drawingml/2006/main" name="CU Master">
  <a:themeElements>
    <a:clrScheme name="Benutzerdefiniert 2">
      <a:dk1>
        <a:srgbClr val="000000"/>
      </a:dk1>
      <a:lt1>
        <a:srgbClr val="FFFFFF"/>
      </a:lt1>
      <a:dk2>
        <a:srgbClr val="002B50"/>
      </a:dk2>
      <a:lt2>
        <a:srgbClr val="FEFFFF"/>
      </a:lt2>
      <a:accent1>
        <a:srgbClr val="E94E24"/>
      </a:accent1>
      <a:accent2>
        <a:srgbClr val="002B50"/>
      </a:accent2>
      <a:accent3>
        <a:srgbClr val="002B50"/>
      </a:accent3>
      <a:accent4>
        <a:srgbClr val="002B50"/>
      </a:accent4>
      <a:accent5>
        <a:srgbClr val="008E97"/>
      </a:accent5>
      <a:accent6>
        <a:srgbClr val="575858"/>
      </a:accent6>
      <a:hlink>
        <a:srgbClr val="8095A8"/>
      </a:hlink>
      <a:folHlink>
        <a:srgbClr val="4D6B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ce5c4e1-94c2-4dd9-ad72-b00028c15f20" xsi:nil="true"/>
    <lcf76f155ced4ddcb4097134ff3c332f xmlns="a20a9b1c-18b9-4b77-a9f6-355ae47e422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64EAEAFA950E54A8DD76ABEDBDEC6EA" ma:contentTypeVersion="11" ma:contentTypeDescription="Ein neues Dokument erstellen." ma:contentTypeScope="" ma:versionID="caac9549b254d0447bebebe6d5b108f5">
  <xsd:schema xmlns:xsd="http://www.w3.org/2001/XMLSchema" xmlns:xs="http://www.w3.org/2001/XMLSchema" xmlns:p="http://schemas.microsoft.com/office/2006/metadata/properties" xmlns:ns2="a20a9b1c-18b9-4b77-a9f6-355ae47e4228" xmlns:ns3="dce5c4e1-94c2-4dd9-ad72-b00028c15f20" targetNamespace="http://schemas.microsoft.com/office/2006/metadata/properties" ma:root="true" ma:fieldsID="a7c69002585413aef68eb638b42f9988" ns2:_="" ns3:_="">
    <xsd:import namespace="a20a9b1c-18b9-4b77-a9f6-355ae47e4228"/>
    <xsd:import namespace="dce5c4e1-94c2-4dd9-ad72-b00028c15f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a9b1c-18b9-4b77-a9f6-355ae47e42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2aa8d5b2-69cf-4923-a291-8493064760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5c4e1-94c2-4dd9-ad72-b00028c15f2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37d8ef-0472-4bef-bf18-8cf68565faad}" ma:internalName="TaxCatchAll" ma:showField="CatchAllData" ma:web="dce5c4e1-94c2-4dd9-ad72-b00028c15f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B29525-686C-447D-AC4D-4BEDE3CAC1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6C6F6-CA65-49D8-A5CE-F9B1BFA2CCBA}">
  <ds:schemaRefs>
    <ds:schemaRef ds:uri="a20a9b1c-18b9-4b77-a9f6-355ae47e4228"/>
    <ds:schemaRef ds:uri="ba8270ee-b525-4901-a1cf-9990ba158d96"/>
    <ds:schemaRef ds:uri="d045c926-03a4-420a-b4e0-ad4be0d6c91f"/>
    <ds:schemaRef ds:uri="dce5c4e1-94c2-4dd9-ad72-b00028c15f2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F381766-2F29-4C58-96E0-4F79A0CB76E1}">
  <ds:schemaRefs>
    <ds:schemaRef ds:uri="a20a9b1c-18b9-4b77-a9f6-355ae47e4228"/>
    <ds:schemaRef ds:uri="dce5c4e1-94c2-4dd9-ad72-b00028c15f2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Bildschirmpräsentation (16:9)</PresentationFormat>
  <Slides>8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CU Master</vt:lpstr>
      <vt:lpstr>COMPOSITES UNITED TRAINEE-PROGRAMM Wintersemester 2026/27</vt:lpstr>
      <vt:lpstr>CU Trainee-Programm</vt:lpstr>
      <vt:lpstr>CU Trainee-Programm</vt:lpstr>
      <vt:lpstr>CU Trainee-Programm</vt:lpstr>
      <vt:lpstr>CU Trainee-Programm</vt:lpstr>
      <vt:lpstr>CU Trainee-Programm</vt:lpstr>
      <vt:lpstr>CU Trainee-Programm</vt:lpstr>
      <vt:lpstr>PowerPoint-Präsentation</vt:lpstr>
    </vt:vector>
  </TitlesOfParts>
  <Company>Zeus Vermittlungs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CU-LF Trainee-Programm</dc:title>
  <dc:creator>Torben Schilling</dc:creator>
  <cp:revision>3</cp:revision>
  <dcterms:created xsi:type="dcterms:W3CDTF">2019-10-06T09:18:10Z</dcterms:created>
  <dcterms:modified xsi:type="dcterms:W3CDTF">2026-05-26T07:58:49Z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0x010100964EAEAFA950E54A8DD76ABEDBDEC6EA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  <property fmtid="{D5CDD505-2E9C-101B-9397-08002B2CF9AE}" pid="7" name="Order">
    <vt:lpwstr>5079300.00000000</vt:lpwstr>
  </property>
  <property fmtid="{D5CDD505-2E9C-101B-9397-08002B2CF9AE}" pid="8" name="xd_ProgID">
    <vt:lpwstr/>
  </property>
  <property fmtid="{D5CDD505-2E9C-101B-9397-08002B2CF9AE}" pid="9" name="TemplateUrl">
    <vt:lpwstr/>
  </property>
  <property fmtid="{D5CDD505-2E9C-101B-9397-08002B2CF9AE}" pid="10" name="xd_Signature">
    <vt:bool>false</vt:bool>
  </property>
</Properties>
</file>